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rels" ContentType="application/vnd.openxmlformats-package.relationships+xml"/>
  <Default Extension="emf" ContentType="image/x-emf"/>
  <Default Extension="vml" ContentType="application/vnd.openxmlformats-officedocument.vmlDrawing"/>
  <Default Extension="docx" ContentType="application/vnd.openxmlformats-officedocument.wordprocessingml.document"/>
  <Default Extension="bin" ContentType="application/vnd.openxmlformats-officedocument.presentationml.printerSettings"/>
  <Default Extension="pn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949" r:id="rId1"/>
  </p:sldMasterIdLst>
  <p:sldIdLst>
    <p:sldId id="256" r:id="rId2"/>
    <p:sldId id="257" r:id="rId3"/>
    <p:sldId id="258" r:id="rId4"/>
    <p:sldId id="259" r:id="rId5"/>
    <p:sldId id="260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7" d="100"/>
          <a:sy n="107" d="100"/>
        </p:scale>
        <p:origin x="-1488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printerSettings" Target="printerSettings/printerSettings1.bin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7" name="Group 9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1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4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5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1780108"/>
          </a:xfrm>
        </p:spPr>
        <p:txBody>
          <a:bodyPr anchor="b">
            <a:normAutofit/>
          </a:bodyPr>
          <a:lstStyle>
            <a:lvl1pPr>
              <a:defRPr sz="4400">
                <a:solidFill>
                  <a:srgbClr val="FFFFFF"/>
                </a:solidFill>
              </a:defRPr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556001"/>
            <a:ext cx="6400800" cy="14732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BE" smtClean="0"/>
              <a:t>Klik om de 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816F-D43D-40D1-9B38-E1A2C18F0972}" type="datetime1">
              <a:rPr lang="en-US" smtClean="0"/>
              <a:pPr/>
              <a:t>19/03/15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E2D2B3B-882E-40F3-A32F-6DD516915044}" type="slidenum">
              <a:rPr lang="en-US" smtClean="0"/>
              <a:pPr/>
              <a:t>‹nr.›</a:t>
            </a:fld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5A9071-CFF5-4E3B-B0AB-39782972E256}" type="datetime1">
              <a:rPr lang="en-US" smtClean="0"/>
              <a:pPr/>
              <a:t>19/03/15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Rounded Rectangle 11"/>
          <p:cNvSpPr/>
          <p:nvPr userDrawn="1"/>
        </p:nvSpPr>
        <p:spPr>
          <a:xfrm rot="20707748">
            <a:off x="-895918" y="-766298"/>
            <a:ext cx="8332816" cy="5894380"/>
          </a:xfrm>
          <a:custGeom>
            <a:avLst/>
            <a:gdLst/>
            <a:ahLst/>
            <a:cxnLst/>
            <a:rect l="l" t="t" r="r" b="b"/>
            <a:pathLst>
              <a:path w="8332816" h="5894380">
                <a:moveTo>
                  <a:pt x="1565164" y="0"/>
                </a:moveTo>
                <a:lnTo>
                  <a:pt x="8332816" y="1797049"/>
                </a:lnTo>
                <a:lnTo>
                  <a:pt x="8332816" y="5812290"/>
                </a:lnTo>
                <a:cubicBezTo>
                  <a:pt x="8332816" y="5857627"/>
                  <a:pt x="8296063" y="5894380"/>
                  <a:pt x="8250726" y="5894380"/>
                </a:cubicBezTo>
                <a:lnTo>
                  <a:pt x="0" y="5894380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12"/>
          <p:cNvSpPr/>
          <p:nvPr userDrawn="1"/>
        </p:nvSpPr>
        <p:spPr>
          <a:xfrm rot="20707748">
            <a:off x="64746" y="5089618"/>
            <a:ext cx="8528044" cy="2911464"/>
          </a:xfrm>
          <a:custGeom>
            <a:avLst/>
            <a:gdLst/>
            <a:ahLst/>
            <a:cxnLst/>
            <a:rect l="l" t="t" r="r" b="b"/>
            <a:pathLst>
              <a:path w="8528044" h="2911464">
                <a:moveTo>
                  <a:pt x="8477907" y="6451"/>
                </a:moveTo>
                <a:cubicBezTo>
                  <a:pt x="8507371" y="18913"/>
                  <a:pt x="8528044" y="48087"/>
                  <a:pt x="8528044" y="82090"/>
                </a:cubicBezTo>
                <a:lnTo>
                  <a:pt x="8528044" y="2911464"/>
                </a:lnTo>
                <a:lnTo>
                  <a:pt x="0" y="646970"/>
                </a:lnTo>
                <a:lnTo>
                  <a:pt x="171794" y="0"/>
                </a:lnTo>
                <a:lnTo>
                  <a:pt x="8445954" y="0"/>
                </a:lnTo>
                <a:cubicBezTo>
                  <a:pt x="8457288" y="0"/>
                  <a:pt x="8468086" y="2297"/>
                  <a:pt x="847790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13"/>
          <p:cNvSpPr/>
          <p:nvPr userDrawn="1"/>
        </p:nvSpPr>
        <p:spPr>
          <a:xfrm rot="20707748">
            <a:off x="8533928" y="3839503"/>
            <a:ext cx="1011244" cy="2994350"/>
          </a:xfrm>
          <a:custGeom>
            <a:avLst/>
            <a:gdLst/>
            <a:ahLst/>
            <a:cxnLst/>
            <a:rect l="l" t="t" r="r" b="b"/>
            <a:pathLst>
              <a:path w="1011244" h="2994350">
                <a:moveTo>
                  <a:pt x="1011244" y="0"/>
                </a:moveTo>
                <a:lnTo>
                  <a:pt x="216140" y="2994350"/>
                </a:lnTo>
                <a:lnTo>
                  <a:pt x="0" y="2936957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14"/>
          <p:cNvSpPr/>
          <p:nvPr userDrawn="1"/>
        </p:nvSpPr>
        <p:spPr>
          <a:xfrm rot="20707748">
            <a:off x="7588490" y="-321837"/>
            <a:ext cx="1976541" cy="4072806"/>
          </a:xfrm>
          <a:custGeom>
            <a:avLst/>
            <a:gdLst/>
            <a:ahLst/>
            <a:cxnLst/>
            <a:rect l="l" t="t" r="r" b="b"/>
            <a:pathLst>
              <a:path w="1976541" h="4072806">
                <a:moveTo>
                  <a:pt x="0" y="0"/>
                </a:moveTo>
                <a:lnTo>
                  <a:pt x="1976541" y="524841"/>
                </a:lnTo>
                <a:lnTo>
                  <a:pt x="1034432" y="4072806"/>
                </a:lnTo>
                <a:lnTo>
                  <a:pt x="82090" y="4072806"/>
                </a:lnTo>
                <a:cubicBezTo>
                  <a:pt x="36753" y="4072806"/>
                  <a:pt x="0" y="4036053"/>
                  <a:pt x="0" y="399071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Rounded Rectangle 20"/>
          <p:cNvSpPr/>
          <p:nvPr/>
        </p:nvSpPr>
        <p:spPr bwMode="hidden"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D8BD1F-DE98-4C29-8281-9EC9927620DF}" type="datetime1">
              <a:rPr lang="en-US" smtClean="0"/>
              <a:pPr/>
              <a:t>19/03/15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  <p:grpSp>
        <p:nvGrpSpPr>
          <p:cNvPr id="15" name="Group 14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16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7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0" name="Freeform 19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7800"/>
            <a:ext cx="2057400" cy="4487333"/>
          </a:xfrm>
        </p:spPr>
        <p:txBody>
          <a:bodyPr vert="eaVert" anchor="ctr"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7800"/>
            <a:ext cx="6019800" cy="4487334"/>
          </a:xfrm>
        </p:spPr>
        <p:txBody>
          <a:bodyPr vert="eaVert"/>
          <a:lstStyle>
            <a:lvl1pPr>
              <a:buClr>
                <a:schemeClr val="accent1"/>
              </a:buClr>
              <a:defRPr/>
            </a:lvl1pPr>
            <a:lvl2pPr>
              <a:buClr>
                <a:schemeClr val="accent1"/>
              </a:buClr>
              <a:defRPr/>
            </a:lvl2pPr>
            <a:lvl3pPr>
              <a:buClr>
                <a:schemeClr val="accent1"/>
              </a:buClr>
              <a:defRPr/>
            </a:lvl3pPr>
            <a:lvl4pPr>
              <a:buClr>
                <a:schemeClr val="accent1"/>
              </a:buClr>
              <a:defRPr/>
            </a:lvl4pPr>
            <a:lvl5pPr>
              <a:buClr>
                <a:schemeClr val="accent1"/>
              </a:buClr>
              <a:defRPr/>
            </a:lvl5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14" name="Rounded Rectangle 11"/>
          <p:cNvSpPr/>
          <p:nvPr userDrawn="1"/>
        </p:nvSpPr>
        <p:spPr>
          <a:xfrm rot="20707748">
            <a:off x="-882907" y="-626065"/>
            <a:ext cx="7440156" cy="7347127"/>
          </a:xfrm>
          <a:custGeom>
            <a:avLst/>
            <a:gdLst/>
            <a:ahLst/>
            <a:cxnLst/>
            <a:rect l="l" t="t" r="r" b="b"/>
            <a:pathLst>
              <a:path w="7440156" h="7347127">
                <a:moveTo>
                  <a:pt x="1760047" y="0"/>
                </a:moveTo>
                <a:lnTo>
                  <a:pt x="7440156" y="1508269"/>
                </a:lnTo>
                <a:lnTo>
                  <a:pt x="7440156" y="7265037"/>
                </a:lnTo>
                <a:cubicBezTo>
                  <a:pt x="7440156" y="7310374"/>
                  <a:pt x="7403403" y="7347127"/>
                  <a:pt x="7358066" y="7347127"/>
                </a:cubicBezTo>
                <a:lnTo>
                  <a:pt x="2707078" y="7347127"/>
                </a:lnTo>
                <a:lnTo>
                  <a:pt x="0" y="6628304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Rounded Rectangle 12"/>
          <p:cNvSpPr/>
          <p:nvPr userDrawn="1"/>
        </p:nvSpPr>
        <p:spPr>
          <a:xfrm rot="20707748">
            <a:off x="3227235" y="6274264"/>
            <a:ext cx="4396677" cy="1167472"/>
          </a:xfrm>
          <a:custGeom>
            <a:avLst/>
            <a:gdLst/>
            <a:ahLst/>
            <a:cxnLst/>
            <a:rect l="l" t="t" r="r" b="b"/>
            <a:pathLst>
              <a:path w="4396677" h="1167472">
                <a:moveTo>
                  <a:pt x="4346539" y="6451"/>
                </a:moveTo>
                <a:cubicBezTo>
                  <a:pt x="4376003" y="18913"/>
                  <a:pt x="4396677" y="48087"/>
                  <a:pt x="4396677" y="82090"/>
                </a:cubicBezTo>
                <a:lnTo>
                  <a:pt x="4396677" y="1167472"/>
                </a:lnTo>
                <a:lnTo>
                  <a:pt x="0" y="0"/>
                </a:lnTo>
                <a:lnTo>
                  <a:pt x="4314586" y="0"/>
                </a:lnTo>
                <a:cubicBezTo>
                  <a:pt x="4325920" y="0"/>
                  <a:pt x="4336718" y="2297"/>
                  <a:pt x="4346539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Rounded Rectangle 13"/>
          <p:cNvSpPr/>
          <p:nvPr userDrawn="1"/>
        </p:nvSpPr>
        <p:spPr>
          <a:xfrm rot="20707748">
            <a:off x="7659524" y="5459724"/>
            <a:ext cx="1710569" cy="1538689"/>
          </a:xfrm>
          <a:custGeom>
            <a:avLst/>
            <a:gdLst/>
            <a:ahLst/>
            <a:cxnLst/>
            <a:rect l="l" t="t" r="r" b="b"/>
            <a:pathLst>
              <a:path w="1710569" h="1538689">
                <a:moveTo>
                  <a:pt x="1710569" y="1"/>
                </a:moveTo>
                <a:lnTo>
                  <a:pt x="1301993" y="1538689"/>
                </a:lnTo>
                <a:lnTo>
                  <a:pt x="0" y="1192965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4" name="Rounded Rectangle 14"/>
          <p:cNvSpPr/>
          <p:nvPr userDrawn="1"/>
        </p:nvSpPr>
        <p:spPr>
          <a:xfrm rot="20707748">
            <a:off x="6666426" y="-490731"/>
            <a:ext cx="3065776" cy="5811871"/>
          </a:xfrm>
          <a:custGeom>
            <a:avLst/>
            <a:gdLst/>
            <a:ahLst/>
            <a:cxnLst/>
            <a:rect l="l" t="t" r="r" b="b"/>
            <a:pathLst>
              <a:path w="3065776" h="5811871">
                <a:moveTo>
                  <a:pt x="0" y="0"/>
                </a:moveTo>
                <a:lnTo>
                  <a:pt x="3065776" y="814071"/>
                </a:lnTo>
                <a:lnTo>
                  <a:pt x="1738684" y="5811871"/>
                </a:lnTo>
                <a:lnTo>
                  <a:pt x="82090" y="5811871"/>
                </a:lnTo>
                <a:cubicBezTo>
                  <a:pt x="36753" y="5811871"/>
                  <a:pt x="0" y="5775118"/>
                  <a:pt x="0" y="572978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67CD6D-7520-4B34-A5A3-E8385FA3AFC6}" type="datetime1">
              <a:rPr lang="en-US" smtClean="0"/>
              <a:pPr/>
              <a:t>19/03/15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/>
          </a:p>
        </p:txBody>
      </p:sp>
      <p:sp>
        <p:nvSpPr>
          <p:cNvPr id="8" name="Rounded Rectangle 8"/>
          <p:cNvSpPr/>
          <p:nvPr userDrawn="1"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12"/>
          <p:cNvSpPr/>
          <p:nvPr userDrawn="1"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13"/>
          <p:cNvSpPr/>
          <p:nvPr userDrawn="1"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4"/>
          <p:cNvSpPr/>
          <p:nvPr userDrawn="1"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4736592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Freeform 14"/>
          <p:cNvSpPr>
            <a:spLocks/>
          </p:cNvSpPr>
          <p:nvPr/>
        </p:nvSpPr>
        <p:spPr bwMode="hidden">
          <a:xfrm>
            <a:off x="6047438" y="4203592"/>
            <a:ext cx="2876429" cy="714026"/>
          </a:xfrm>
          <a:custGeom>
            <a:avLst/>
            <a:gdLst/>
            <a:ahLst/>
            <a:cxnLst>
              <a:cxn ang="0">
                <a:pos x="2700" y="0"/>
              </a:cxn>
              <a:cxn ang="0">
                <a:pos x="2700" y="0"/>
              </a:cxn>
              <a:cxn ang="0">
                <a:pos x="2586" y="18"/>
              </a:cxn>
              <a:cxn ang="0">
                <a:pos x="2470" y="38"/>
              </a:cxn>
              <a:cxn ang="0">
                <a:pos x="2352" y="60"/>
              </a:cxn>
              <a:cxn ang="0">
                <a:pos x="2230" y="82"/>
              </a:cxn>
              <a:cxn ang="0">
                <a:pos x="2106" y="108"/>
              </a:cxn>
              <a:cxn ang="0">
                <a:pos x="1978" y="134"/>
              </a:cxn>
              <a:cxn ang="0">
                <a:pos x="1848" y="164"/>
              </a:cxn>
              <a:cxn ang="0">
                <a:pos x="1714" y="194"/>
              </a:cxn>
              <a:cxn ang="0">
                <a:pos x="1714" y="194"/>
              </a:cxn>
              <a:cxn ang="0">
                <a:pos x="1472" y="252"/>
              </a:cxn>
              <a:cxn ang="0">
                <a:pos x="1236" y="304"/>
              </a:cxn>
              <a:cxn ang="0">
                <a:pos x="1010" y="352"/>
              </a:cxn>
              <a:cxn ang="0">
                <a:pos x="792" y="398"/>
              </a:cxn>
              <a:cxn ang="0">
                <a:pos x="584" y="438"/>
              </a:cxn>
              <a:cxn ang="0">
                <a:pos x="382" y="474"/>
              </a:cxn>
              <a:cxn ang="0">
                <a:pos x="188" y="508"/>
              </a:cxn>
              <a:cxn ang="0">
                <a:pos x="0" y="538"/>
              </a:cxn>
              <a:cxn ang="0">
                <a:pos x="0" y="538"/>
              </a:cxn>
              <a:cxn ang="0">
                <a:pos x="130" y="556"/>
              </a:cxn>
              <a:cxn ang="0">
                <a:pos x="254" y="572"/>
              </a:cxn>
              <a:cxn ang="0">
                <a:pos x="374" y="586"/>
              </a:cxn>
              <a:cxn ang="0">
                <a:pos x="492" y="598"/>
              </a:cxn>
              <a:cxn ang="0">
                <a:pos x="606" y="610"/>
              </a:cxn>
              <a:cxn ang="0">
                <a:pos x="716" y="618"/>
              </a:cxn>
              <a:cxn ang="0">
                <a:pos x="822" y="626"/>
              </a:cxn>
              <a:cxn ang="0">
                <a:pos x="926" y="632"/>
              </a:cxn>
              <a:cxn ang="0">
                <a:pos x="1028" y="636"/>
              </a:cxn>
              <a:cxn ang="0">
                <a:pos x="1126" y="638"/>
              </a:cxn>
              <a:cxn ang="0">
                <a:pos x="1220" y="640"/>
              </a:cxn>
              <a:cxn ang="0">
                <a:pos x="1312" y="640"/>
              </a:cxn>
              <a:cxn ang="0">
                <a:pos x="1402" y="638"/>
              </a:cxn>
              <a:cxn ang="0">
                <a:pos x="1490" y="636"/>
              </a:cxn>
              <a:cxn ang="0">
                <a:pos x="1574" y="632"/>
              </a:cxn>
              <a:cxn ang="0">
                <a:pos x="1656" y="626"/>
              </a:cxn>
              <a:cxn ang="0">
                <a:pos x="1734" y="620"/>
              </a:cxn>
              <a:cxn ang="0">
                <a:pos x="1812" y="612"/>
              </a:cxn>
              <a:cxn ang="0">
                <a:pos x="1886" y="602"/>
              </a:cxn>
              <a:cxn ang="0">
                <a:pos x="1960" y="592"/>
              </a:cxn>
              <a:cxn ang="0">
                <a:pos x="2030" y="580"/>
              </a:cxn>
              <a:cxn ang="0">
                <a:pos x="2100" y="568"/>
              </a:cxn>
              <a:cxn ang="0">
                <a:pos x="2166" y="554"/>
              </a:cxn>
              <a:cxn ang="0">
                <a:pos x="2232" y="540"/>
              </a:cxn>
              <a:cxn ang="0">
                <a:pos x="2296" y="524"/>
              </a:cxn>
              <a:cxn ang="0">
                <a:pos x="2358" y="508"/>
              </a:cxn>
              <a:cxn ang="0">
                <a:pos x="2418" y="490"/>
              </a:cxn>
              <a:cxn ang="0">
                <a:pos x="2478" y="472"/>
              </a:cxn>
              <a:cxn ang="0">
                <a:pos x="2592" y="432"/>
              </a:cxn>
              <a:cxn ang="0">
                <a:pos x="2702" y="390"/>
              </a:cxn>
              <a:cxn ang="0">
                <a:pos x="2702" y="390"/>
              </a:cxn>
              <a:cxn ang="0">
                <a:pos x="2706" y="388"/>
              </a:cxn>
              <a:cxn ang="0">
                <a:pos x="2706" y="388"/>
              </a:cxn>
              <a:cxn ang="0">
                <a:pos x="2706" y="0"/>
              </a:cxn>
              <a:cxn ang="0">
                <a:pos x="2706" y="0"/>
              </a:cxn>
              <a:cxn ang="0">
                <a:pos x="2700" y="0"/>
              </a:cxn>
              <a:cxn ang="0">
                <a:pos x="2700" y="0"/>
              </a:cxn>
            </a:cxnLst>
            <a:rect l="0" t="0" r="r" b="b"/>
            <a:pathLst>
              <a:path w="2706" h="640">
                <a:moveTo>
                  <a:pt x="2700" y="0"/>
                </a:moveTo>
                <a:lnTo>
                  <a:pt x="2700" y="0"/>
                </a:lnTo>
                <a:lnTo>
                  <a:pt x="2586" y="18"/>
                </a:lnTo>
                <a:lnTo>
                  <a:pt x="2470" y="38"/>
                </a:lnTo>
                <a:lnTo>
                  <a:pt x="2352" y="60"/>
                </a:lnTo>
                <a:lnTo>
                  <a:pt x="2230" y="82"/>
                </a:lnTo>
                <a:lnTo>
                  <a:pt x="2106" y="108"/>
                </a:lnTo>
                <a:lnTo>
                  <a:pt x="1978" y="134"/>
                </a:lnTo>
                <a:lnTo>
                  <a:pt x="1848" y="164"/>
                </a:lnTo>
                <a:lnTo>
                  <a:pt x="1714" y="194"/>
                </a:lnTo>
                <a:lnTo>
                  <a:pt x="1714" y="194"/>
                </a:lnTo>
                <a:lnTo>
                  <a:pt x="1472" y="252"/>
                </a:lnTo>
                <a:lnTo>
                  <a:pt x="1236" y="304"/>
                </a:lnTo>
                <a:lnTo>
                  <a:pt x="1010" y="352"/>
                </a:lnTo>
                <a:lnTo>
                  <a:pt x="792" y="398"/>
                </a:lnTo>
                <a:lnTo>
                  <a:pt x="584" y="438"/>
                </a:lnTo>
                <a:lnTo>
                  <a:pt x="382" y="474"/>
                </a:lnTo>
                <a:lnTo>
                  <a:pt x="188" y="508"/>
                </a:lnTo>
                <a:lnTo>
                  <a:pt x="0" y="538"/>
                </a:lnTo>
                <a:lnTo>
                  <a:pt x="0" y="538"/>
                </a:lnTo>
                <a:lnTo>
                  <a:pt x="130" y="556"/>
                </a:lnTo>
                <a:lnTo>
                  <a:pt x="254" y="572"/>
                </a:lnTo>
                <a:lnTo>
                  <a:pt x="374" y="586"/>
                </a:lnTo>
                <a:lnTo>
                  <a:pt x="492" y="598"/>
                </a:lnTo>
                <a:lnTo>
                  <a:pt x="606" y="610"/>
                </a:lnTo>
                <a:lnTo>
                  <a:pt x="716" y="618"/>
                </a:lnTo>
                <a:lnTo>
                  <a:pt x="822" y="626"/>
                </a:lnTo>
                <a:lnTo>
                  <a:pt x="926" y="632"/>
                </a:lnTo>
                <a:lnTo>
                  <a:pt x="1028" y="636"/>
                </a:lnTo>
                <a:lnTo>
                  <a:pt x="1126" y="638"/>
                </a:lnTo>
                <a:lnTo>
                  <a:pt x="1220" y="640"/>
                </a:lnTo>
                <a:lnTo>
                  <a:pt x="1312" y="640"/>
                </a:lnTo>
                <a:lnTo>
                  <a:pt x="1402" y="638"/>
                </a:lnTo>
                <a:lnTo>
                  <a:pt x="1490" y="636"/>
                </a:lnTo>
                <a:lnTo>
                  <a:pt x="1574" y="632"/>
                </a:lnTo>
                <a:lnTo>
                  <a:pt x="1656" y="626"/>
                </a:lnTo>
                <a:lnTo>
                  <a:pt x="1734" y="620"/>
                </a:lnTo>
                <a:lnTo>
                  <a:pt x="1812" y="612"/>
                </a:lnTo>
                <a:lnTo>
                  <a:pt x="1886" y="602"/>
                </a:lnTo>
                <a:lnTo>
                  <a:pt x="1960" y="592"/>
                </a:lnTo>
                <a:lnTo>
                  <a:pt x="2030" y="580"/>
                </a:lnTo>
                <a:lnTo>
                  <a:pt x="2100" y="568"/>
                </a:lnTo>
                <a:lnTo>
                  <a:pt x="2166" y="554"/>
                </a:lnTo>
                <a:lnTo>
                  <a:pt x="2232" y="540"/>
                </a:lnTo>
                <a:lnTo>
                  <a:pt x="2296" y="524"/>
                </a:lnTo>
                <a:lnTo>
                  <a:pt x="2358" y="508"/>
                </a:lnTo>
                <a:lnTo>
                  <a:pt x="2418" y="490"/>
                </a:lnTo>
                <a:lnTo>
                  <a:pt x="2478" y="472"/>
                </a:lnTo>
                <a:lnTo>
                  <a:pt x="2592" y="432"/>
                </a:lnTo>
                <a:lnTo>
                  <a:pt x="2702" y="390"/>
                </a:lnTo>
                <a:lnTo>
                  <a:pt x="2702" y="390"/>
                </a:lnTo>
                <a:lnTo>
                  <a:pt x="2706" y="388"/>
                </a:lnTo>
                <a:lnTo>
                  <a:pt x="2706" y="388"/>
                </a:lnTo>
                <a:lnTo>
                  <a:pt x="2706" y="0"/>
                </a:lnTo>
                <a:lnTo>
                  <a:pt x="2706" y="0"/>
                </a:lnTo>
                <a:lnTo>
                  <a:pt x="2700" y="0"/>
                </a:lnTo>
                <a:lnTo>
                  <a:pt x="2700" y="0"/>
                </a:lnTo>
                <a:close/>
              </a:path>
            </a:pathLst>
          </a:custGeom>
          <a:solidFill>
            <a:schemeClr val="bg2">
              <a:alpha val="29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0" name="Freeform 18"/>
          <p:cNvSpPr>
            <a:spLocks/>
          </p:cNvSpPr>
          <p:nvPr/>
        </p:nvSpPr>
        <p:spPr bwMode="hidden">
          <a:xfrm>
            <a:off x="2619320" y="4075290"/>
            <a:ext cx="5544515" cy="850138"/>
          </a:xfrm>
          <a:custGeom>
            <a:avLst/>
            <a:gdLst/>
            <a:ahLst/>
            <a:cxnLst>
              <a:cxn ang="0">
                <a:pos x="5216" y="714"/>
              </a:cxn>
              <a:cxn ang="0">
                <a:pos x="4984" y="686"/>
              </a:cxn>
              <a:cxn ang="0">
                <a:pos x="4478" y="610"/>
              </a:cxn>
              <a:cxn ang="0">
                <a:pos x="3914" y="508"/>
              </a:cxn>
              <a:cxn ang="0">
                <a:pos x="3286" y="374"/>
              </a:cxn>
              <a:cxn ang="0">
                <a:pos x="2946" y="296"/>
              </a:cxn>
              <a:cxn ang="0">
                <a:pos x="2682" y="236"/>
              </a:cxn>
              <a:cxn ang="0">
                <a:pos x="2430" y="184"/>
              </a:cxn>
              <a:cxn ang="0">
                <a:pos x="2190" y="140"/>
              </a:cxn>
              <a:cxn ang="0">
                <a:pos x="1960" y="102"/>
              </a:cxn>
              <a:cxn ang="0">
                <a:pos x="1740" y="72"/>
              </a:cxn>
              <a:cxn ang="0">
                <a:pos x="1334" y="28"/>
              </a:cxn>
              <a:cxn ang="0">
                <a:pos x="970" y="4"/>
              </a:cxn>
              <a:cxn ang="0">
                <a:pos x="644" y="0"/>
              </a:cxn>
              <a:cxn ang="0">
                <a:pos x="358" y="10"/>
              </a:cxn>
              <a:cxn ang="0">
                <a:pos x="110" y="32"/>
              </a:cxn>
              <a:cxn ang="0">
                <a:pos x="0" y="48"/>
              </a:cxn>
              <a:cxn ang="0">
                <a:pos x="314" y="86"/>
              </a:cxn>
              <a:cxn ang="0">
                <a:pos x="652" y="140"/>
              </a:cxn>
              <a:cxn ang="0">
                <a:pos x="1014" y="210"/>
              </a:cxn>
              <a:cxn ang="0">
                <a:pos x="1402" y="296"/>
              </a:cxn>
              <a:cxn ang="0">
                <a:pos x="1756" y="378"/>
              </a:cxn>
              <a:cxn ang="0">
                <a:pos x="2408" y="516"/>
              </a:cxn>
              <a:cxn ang="0">
                <a:pos x="2708" y="572"/>
              </a:cxn>
              <a:cxn ang="0">
                <a:pos x="2992" y="620"/>
              </a:cxn>
              <a:cxn ang="0">
                <a:pos x="3260" y="662"/>
              </a:cxn>
              <a:cxn ang="0">
                <a:pos x="3512" y="694"/>
              </a:cxn>
              <a:cxn ang="0">
                <a:pos x="3750" y="722"/>
              </a:cxn>
              <a:cxn ang="0">
                <a:pos x="3974" y="740"/>
              </a:cxn>
              <a:cxn ang="0">
                <a:pos x="4184" y="754"/>
              </a:cxn>
              <a:cxn ang="0">
                <a:pos x="4384" y="762"/>
              </a:cxn>
              <a:cxn ang="0">
                <a:pos x="4570" y="762"/>
              </a:cxn>
              <a:cxn ang="0">
                <a:pos x="4746" y="758"/>
              </a:cxn>
              <a:cxn ang="0">
                <a:pos x="4912" y="748"/>
              </a:cxn>
              <a:cxn ang="0">
                <a:pos x="5068" y="732"/>
              </a:cxn>
              <a:cxn ang="0">
                <a:pos x="5216" y="714"/>
              </a:cxn>
            </a:cxnLst>
            <a:rect l="0" t="0" r="r" b="b"/>
            <a:pathLst>
              <a:path w="5216" h="762">
                <a:moveTo>
                  <a:pt x="5216" y="714"/>
                </a:moveTo>
                <a:lnTo>
                  <a:pt x="5216" y="714"/>
                </a:lnTo>
                <a:lnTo>
                  <a:pt x="5102" y="700"/>
                </a:lnTo>
                <a:lnTo>
                  <a:pt x="4984" y="686"/>
                </a:lnTo>
                <a:lnTo>
                  <a:pt x="4738" y="652"/>
                </a:lnTo>
                <a:lnTo>
                  <a:pt x="4478" y="610"/>
                </a:lnTo>
                <a:lnTo>
                  <a:pt x="4204" y="564"/>
                </a:lnTo>
                <a:lnTo>
                  <a:pt x="3914" y="508"/>
                </a:lnTo>
                <a:lnTo>
                  <a:pt x="3608" y="446"/>
                </a:lnTo>
                <a:lnTo>
                  <a:pt x="3286" y="374"/>
                </a:lnTo>
                <a:lnTo>
                  <a:pt x="2946" y="296"/>
                </a:lnTo>
                <a:lnTo>
                  <a:pt x="2946" y="296"/>
                </a:lnTo>
                <a:lnTo>
                  <a:pt x="2812" y="266"/>
                </a:lnTo>
                <a:lnTo>
                  <a:pt x="2682" y="236"/>
                </a:lnTo>
                <a:lnTo>
                  <a:pt x="2556" y="210"/>
                </a:lnTo>
                <a:lnTo>
                  <a:pt x="2430" y="184"/>
                </a:lnTo>
                <a:lnTo>
                  <a:pt x="2308" y="162"/>
                </a:lnTo>
                <a:lnTo>
                  <a:pt x="2190" y="140"/>
                </a:lnTo>
                <a:lnTo>
                  <a:pt x="2074" y="120"/>
                </a:lnTo>
                <a:lnTo>
                  <a:pt x="1960" y="102"/>
                </a:lnTo>
                <a:lnTo>
                  <a:pt x="1850" y="86"/>
                </a:lnTo>
                <a:lnTo>
                  <a:pt x="1740" y="72"/>
                </a:lnTo>
                <a:lnTo>
                  <a:pt x="1532" y="46"/>
                </a:lnTo>
                <a:lnTo>
                  <a:pt x="1334" y="28"/>
                </a:lnTo>
                <a:lnTo>
                  <a:pt x="1148" y="14"/>
                </a:lnTo>
                <a:lnTo>
                  <a:pt x="970" y="4"/>
                </a:lnTo>
                <a:lnTo>
                  <a:pt x="802" y="0"/>
                </a:lnTo>
                <a:lnTo>
                  <a:pt x="644" y="0"/>
                </a:lnTo>
                <a:lnTo>
                  <a:pt x="496" y="4"/>
                </a:lnTo>
                <a:lnTo>
                  <a:pt x="358" y="10"/>
                </a:lnTo>
                <a:lnTo>
                  <a:pt x="230" y="20"/>
                </a:lnTo>
                <a:lnTo>
                  <a:pt x="110" y="32"/>
                </a:lnTo>
                <a:lnTo>
                  <a:pt x="0" y="48"/>
                </a:lnTo>
                <a:lnTo>
                  <a:pt x="0" y="48"/>
                </a:lnTo>
                <a:lnTo>
                  <a:pt x="154" y="66"/>
                </a:lnTo>
                <a:lnTo>
                  <a:pt x="314" y="86"/>
                </a:lnTo>
                <a:lnTo>
                  <a:pt x="480" y="112"/>
                </a:lnTo>
                <a:lnTo>
                  <a:pt x="652" y="140"/>
                </a:lnTo>
                <a:lnTo>
                  <a:pt x="830" y="174"/>
                </a:lnTo>
                <a:lnTo>
                  <a:pt x="1014" y="210"/>
                </a:lnTo>
                <a:lnTo>
                  <a:pt x="1206" y="250"/>
                </a:lnTo>
                <a:lnTo>
                  <a:pt x="1402" y="296"/>
                </a:lnTo>
                <a:lnTo>
                  <a:pt x="1402" y="296"/>
                </a:lnTo>
                <a:lnTo>
                  <a:pt x="1756" y="378"/>
                </a:lnTo>
                <a:lnTo>
                  <a:pt x="2092" y="450"/>
                </a:lnTo>
                <a:lnTo>
                  <a:pt x="2408" y="516"/>
                </a:lnTo>
                <a:lnTo>
                  <a:pt x="2562" y="544"/>
                </a:lnTo>
                <a:lnTo>
                  <a:pt x="2708" y="572"/>
                </a:lnTo>
                <a:lnTo>
                  <a:pt x="2852" y="598"/>
                </a:lnTo>
                <a:lnTo>
                  <a:pt x="2992" y="620"/>
                </a:lnTo>
                <a:lnTo>
                  <a:pt x="3128" y="642"/>
                </a:lnTo>
                <a:lnTo>
                  <a:pt x="3260" y="662"/>
                </a:lnTo>
                <a:lnTo>
                  <a:pt x="3388" y="678"/>
                </a:lnTo>
                <a:lnTo>
                  <a:pt x="3512" y="694"/>
                </a:lnTo>
                <a:lnTo>
                  <a:pt x="3632" y="708"/>
                </a:lnTo>
                <a:lnTo>
                  <a:pt x="3750" y="722"/>
                </a:lnTo>
                <a:lnTo>
                  <a:pt x="3864" y="732"/>
                </a:lnTo>
                <a:lnTo>
                  <a:pt x="3974" y="740"/>
                </a:lnTo>
                <a:lnTo>
                  <a:pt x="4080" y="748"/>
                </a:lnTo>
                <a:lnTo>
                  <a:pt x="4184" y="754"/>
                </a:lnTo>
                <a:lnTo>
                  <a:pt x="4286" y="758"/>
                </a:lnTo>
                <a:lnTo>
                  <a:pt x="4384" y="762"/>
                </a:lnTo>
                <a:lnTo>
                  <a:pt x="4478" y="762"/>
                </a:lnTo>
                <a:lnTo>
                  <a:pt x="4570" y="762"/>
                </a:lnTo>
                <a:lnTo>
                  <a:pt x="4660" y="760"/>
                </a:lnTo>
                <a:lnTo>
                  <a:pt x="4746" y="758"/>
                </a:lnTo>
                <a:lnTo>
                  <a:pt x="4830" y="754"/>
                </a:lnTo>
                <a:lnTo>
                  <a:pt x="4912" y="748"/>
                </a:lnTo>
                <a:lnTo>
                  <a:pt x="4992" y="740"/>
                </a:lnTo>
                <a:lnTo>
                  <a:pt x="5068" y="732"/>
                </a:lnTo>
                <a:lnTo>
                  <a:pt x="5144" y="724"/>
                </a:lnTo>
                <a:lnTo>
                  <a:pt x="5216" y="714"/>
                </a:lnTo>
                <a:lnTo>
                  <a:pt x="5216" y="714"/>
                </a:lnTo>
                <a:close/>
              </a:path>
            </a:pathLst>
          </a:custGeom>
          <a:solidFill>
            <a:schemeClr val="bg2">
              <a:alpha val="40000"/>
            </a:schemeClr>
          </a:soli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1" name="Freeform 22"/>
          <p:cNvSpPr>
            <a:spLocks/>
          </p:cNvSpPr>
          <p:nvPr/>
        </p:nvSpPr>
        <p:spPr bwMode="hidden">
          <a:xfrm>
            <a:off x="2828728" y="4087562"/>
            <a:ext cx="5467980" cy="774272"/>
          </a:xfrm>
          <a:custGeom>
            <a:avLst/>
            <a:gdLst/>
            <a:ahLst/>
            <a:cxnLst>
              <a:cxn ang="0">
                <a:pos x="0" y="70"/>
              </a:cxn>
              <a:cxn ang="0">
                <a:pos x="0" y="70"/>
              </a:cxn>
              <a:cxn ang="0">
                <a:pos x="18" y="66"/>
              </a:cxn>
              <a:cxn ang="0">
                <a:pos x="72" y="56"/>
              </a:cxn>
              <a:cxn ang="0">
                <a:pos x="164" y="42"/>
              </a:cxn>
              <a:cxn ang="0">
                <a:pos x="224" y="34"/>
              </a:cxn>
              <a:cxn ang="0">
                <a:pos x="294" y="26"/>
              </a:cxn>
              <a:cxn ang="0">
                <a:pos x="372" y="20"/>
              </a:cxn>
              <a:cxn ang="0">
                <a:pos x="462" y="14"/>
              </a:cxn>
              <a:cxn ang="0">
                <a:pos x="560" y="8"/>
              </a:cxn>
              <a:cxn ang="0">
                <a:pos x="670" y="4"/>
              </a:cxn>
              <a:cxn ang="0">
                <a:pos x="790" y="2"/>
              </a:cxn>
              <a:cxn ang="0">
                <a:pos x="920" y="0"/>
              </a:cxn>
              <a:cxn ang="0">
                <a:pos x="1060" y="2"/>
              </a:cxn>
              <a:cxn ang="0">
                <a:pos x="1210" y="6"/>
              </a:cxn>
              <a:cxn ang="0">
                <a:pos x="1372" y="14"/>
              </a:cxn>
              <a:cxn ang="0">
                <a:pos x="1544" y="24"/>
              </a:cxn>
              <a:cxn ang="0">
                <a:pos x="1726" y="40"/>
              </a:cxn>
              <a:cxn ang="0">
                <a:pos x="1920" y="58"/>
              </a:cxn>
              <a:cxn ang="0">
                <a:pos x="2126" y="80"/>
              </a:cxn>
              <a:cxn ang="0">
                <a:pos x="2342" y="106"/>
              </a:cxn>
              <a:cxn ang="0">
                <a:pos x="2570" y="138"/>
              </a:cxn>
              <a:cxn ang="0">
                <a:pos x="2808" y="174"/>
              </a:cxn>
              <a:cxn ang="0">
                <a:pos x="3058" y="216"/>
              </a:cxn>
              <a:cxn ang="0">
                <a:pos x="3320" y="266"/>
              </a:cxn>
              <a:cxn ang="0">
                <a:pos x="3594" y="320"/>
              </a:cxn>
              <a:cxn ang="0">
                <a:pos x="3880" y="380"/>
              </a:cxn>
              <a:cxn ang="0">
                <a:pos x="4178" y="448"/>
              </a:cxn>
              <a:cxn ang="0">
                <a:pos x="4488" y="522"/>
              </a:cxn>
              <a:cxn ang="0">
                <a:pos x="4810" y="604"/>
              </a:cxn>
              <a:cxn ang="0">
                <a:pos x="5144" y="694"/>
              </a:cxn>
            </a:cxnLst>
            <a:rect l="0" t="0" r="r" b="b"/>
            <a:pathLst>
              <a:path w="5144" h="694">
                <a:moveTo>
                  <a:pt x="0" y="70"/>
                </a:moveTo>
                <a:lnTo>
                  <a:pt x="0" y="70"/>
                </a:lnTo>
                <a:lnTo>
                  <a:pt x="18" y="66"/>
                </a:lnTo>
                <a:lnTo>
                  <a:pt x="72" y="56"/>
                </a:lnTo>
                <a:lnTo>
                  <a:pt x="164" y="42"/>
                </a:lnTo>
                <a:lnTo>
                  <a:pt x="224" y="34"/>
                </a:lnTo>
                <a:lnTo>
                  <a:pt x="294" y="26"/>
                </a:lnTo>
                <a:lnTo>
                  <a:pt x="372" y="20"/>
                </a:lnTo>
                <a:lnTo>
                  <a:pt x="462" y="14"/>
                </a:lnTo>
                <a:lnTo>
                  <a:pt x="560" y="8"/>
                </a:lnTo>
                <a:lnTo>
                  <a:pt x="670" y="4"/>
                </a:lnTo>
                <a:lnTo>
                  <a:pt x="790" y="2"/>
                </a:lnTo>
                <a:lnTo>
                  <a:pt x="920" y="0"/>
                </a:lnTo>
                <a:lnTo>
                  <a:pt x="1060" y="2"/>
                </a:lnTo>
                <a:lnTo>
                  <a:pt x="1210" y="6"/>
                </a:lnTo>
                <a:lnTo>
                  <a:pt x="1372" y="14"/>
                </a:lnTo>
                <a:lnTo>
                  <a:pt x="1544" y="24"/>
                </a:lnTo>
                <a:lnTo>
                  <a:pt x="1726" y="40"/>
                </a:lnTo>
                <a:lnTo>
                  <a:pt x="1920" y="58"/>
                </a:lnTo>
                <a:lnTo>
                  <a:pt x="2126" y="80"/>
                </a:lnTo>
                <a:lnTo>
                  <a:pt x="2342" y="106"/>
                </a:lnTo>
                <a:lnTo>
                  <a:pt x="2570" y="138"/>
                </a:lnTo>
                <a:lnTo>
                  <a:pt x="2808" y="174"/>
                </a:lnTo>
                <a:lnTo>
                  <a:pt x="3058" y="216"/>
                </a:lnTo>
                <a:lnTo>
                  <a:pt x="3320" y="266"/>
                </a:lnTo>
                <a:lnTo>
                  <a:pt x="3594" y="320"/>
                </a:lnTo>
                <a:lnTo>
                  <a:pt x="3880" y="380"/>
                </a:lnTo>
                <a:lnTo>
                  <a:pt x="4178" y="448"/>
                </a:lnTo>
                <a:lnTo>
                  <a:pt x="4488" y="522"/>
                </a:lnTo>
                <a:lnTo>
                  <a:pt x="4810" y="604"/>
                </a:lnTo>
                <a:lnTo>
                  <a:pt x="5144" y="694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12" name="Freeform 26"/>
          <p:cNvSpPr>
            <a:spLocks/>
          </p:cNvSpPr>
          <p:nvPr/>
        </p:nvSpPr>
        <p:spPr bwMode="hidden">
          <a:xfrm>
            <a:off x="5609489" y="4074174"/>
            <a:ext cx="3308000" cy="651549"/>
          </a:xfrm>
          <a:custGeom>
            <a:avLst/>
            <a:gdLst/>
            <a:ahLst/>
            <a:cxnLst>
              <a:cxn ang="0">
                <a:pos x="0" y="584"/>
              </a:cxn>
              <a:cxn ang="0">
                <a:pos x="0" y="584"/>
              </a:cxn>
              <a:cxn ang="0">
                <a:pos x="90" y="560"/>
              </a:cxn>
              <a:cxn ang="0">
                <a:pos x="336" y="498"/>
              </a:cxn>
              <a:cxn ang="0">
                <a:pos x="506" y="456"/>
              </a:cxn>
              <a:cxn ang="0">
                <a:pos x="702" y="410"/>
              </a:cxn>
              <a:cxn ang="0">
                <a:pos x="920" y="360"/>
              </a:cxn>
              <a:cxn ang="0">
                <a:pos x="1154" y="306"/>
              </a:cxn>
              <a:cxn ang="0">
                <a:pos x="1402" y="254"/>
              </a:cxn>
              <a:cxn ang="0">
                <a:pos x="1656" y="202"/>
              </a:cxn>
              <a:cxn ang="0">
                <a:pos x="1916" y="154"/>
              </a:cxn>
              <a:cxn ang="0">
                <a:pos x="2174" y="108"/>
              </a:cxn>
              <a:cxn ang="0">
                <a:pos x="2302" y="88"/>
              </a:cxn>
              <a:cxn ang="0">
                <a:pos x="2426" y="68"/>
              </a:cxn>
              <a:cxn ang="0">
                <a:pos x="2550" y="52"/>
              </a:cxn>
              <a:cxn ang="0">
                <a:pos x="2670" y="36"/>
              </a:cxn>
              <a:cxn ang="0">
                <a:pos x="2788" y="24"/>
              </a:cxn>
              <a:cxn ang="0">
                <a:pos x="2900" y="14"/>
              </a:cxn>
              <a:cxn ang="0">
                <a:pos x="3008" y="6"/>
              </a:cxn>
              <a:cxn ang="0">
                <a:pos x="3112" y="0"/>
              </a:cxn>
            </a:cxnLst>
            <a:rect l="0" t="0" r="r" b="b"/>
            <a:pathLst>
              <a:path w="3112" h="584">
                <a:moveTo>
                  <a:pt x="0" y="584"/>
                </a:moveTo>
                <a:lnTo>
                  <a:pt x="0" y="584"/>
                </a:lnTo>
                <a:lnTo>
                  <a:pt x="90" y="560"/>
                </a:lnTo>
                <a:lnTo>
                  <a:pt x="336" y="498"/>
                </a:lnTo>
                <a:lnTo>
                  <a:pt x="506" y="456"/>
                </a:lnTo>
                <a:lnTo>
                  <a:pt x="702" y="410"/>
                </a:lnTo>
                <a:lnTo>
                  <a:pt x="920" y="360"/>
                </a:lnTo>
                <a:lnTo>
                  <a:pt x="1154" y="306"/>
                </a:lnTo>
                <a:lnTo>
                  <a:pt x="1402" y="254"/>
                </a:lnTo>
                <a:lnTo>
                  <a:pt x="1656" y="202"/>
                </a:lnTo>
                <a:lnTo>
                  <a:pt x="1916" y="154"/>
                </a:lnTo>
                <a:lnTo>
                  <a:pt x="2174" y="108"/>
                </a:lnTo>
                <a:lnTo>
                  <a:pt x="2302" y="88"/>
                </a:lnTo>
                <a:lnTo>
                  <a:pt x="2426" y="68"/>
                </a:lnTo>
                <a:lnTo>
                  <a:pt x="2550" y="52"/>
                </a:lnTo>
                <a:lnTo>
                  <a:pt x="2670" y="36"/>
                </a:lnTo>
                <a:lnTo>
                  <a:pt x="2788" y="24"/>
                </a:lnTo>
                <a:lnTo>
                  <a:pt x="2900" y="14"/>
                </a:lnTo>
                <a:lnTo>
                  <a:pt x="3008" y="6"/>
                </a:lnTo>
                <a:lnTo>
                  <a:pt x="3112" y="0"/>
                </a:lnTo>
              </a:path>
            </a:pathLst>
          </a:custGeom>
          <a:noFill/>
          <a:ln w="12">
            <a:solidFill>
              <a:srgbClr val="FFFFFF"/>
            </a:solidFill>
            <a:prstDash val="solid"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 useBgFill="1">
        <p:nvSpPr>
          <p:cNvPr id="13" name="Freeform 10"/>
          <p:cNvSpPr>
            <a:spLocks/>
          </p:cNvSpPr>
          <p:nvPr/>
        </p:nvSpPr>
        <p:spPr bwMode="hidden">
          <a:xfrm>
            <a:off x="211665" y="4058555"/>
            <a:ext cx="8723376" cy="1329874"/>
          </a:xfrm>
          <a:custGeom>
            <a:avLst/>
            <a:gdLst/>
            <a:ahLst/>
            <a:cxnLst>
              <a:cxn ang="0">
                <a:pos x="8192" y="512"/>
              </a:cxn>
              <a:cxn ang="0">
                <a:pos x="8040" y="570"/>
              </a:cxn>
              <a:cxn ang="0">
                <a:pos x="7878" y="620"/>
              </a:cxn>
              <a:cxn ang="0">
                <a:pos x="7706" y="666"/>
              </a:cxn>
              <a:cxn ang="0">
                <a:pos x="7522" y="702"/>
              </a:cxn>
              <a:cxn ang="0">
                <a:pos x="7322" y="730"/>
              </a:cxn>
              <a:cxn ang="0">
                <a:pos x="7106" y="750"/>
              </a:cxn>
              <a:cxn ang="0">
                <a:pos x="6872" y="762"/>
              </a:cxn>
              <a:cxn ang="0">
                <a:pos x="6618" y="760"/>
              </a:cxn>
              <a:cxn ang="0">
                <a:pos x="6342" y="750"/>
              </a:cxn>
              <a:cxn ang="0">
                <a:pos x="6042" y="726"/>
              </a:cxn>
              <a:cxn ang="0">
                <a:pos x="5716" y="690"/>
              </a:cxn>
              <a:cxn ang="0">
                <a:pos x="5364" y="642"/>
              </a:cxn>
              <a:cxn ang="0">
                <a:pos x="4982" y="578"/>
              </a:cxn>
              <a:cxn ang="0">
                <a:pos x="4568" y="500"/>
              </a:cxn>
              <a:cxn ang="0">
                <a:pos x="4122" y="406"/>
              </a:cxn>
              <a:cxn ang="0">
                <a:pos x="3640" y="296"/>
              </a:cxn>
              <a:cxn ang="0">
                <a:pos x="3396" y="240"/>
              </a:cxn>
              <a:cxn ang="0">
                <a:pos x="2934" y="148"/>
              </a:cxn>
              <a:cxn ang="0">
                <a:pos x="2512" y="82"/>
              </a:cxn>
              <a:cxn ang="0">
                <a:pos x="2126" y="36"/>
              </a:cxn>
              <a:cxn ang="0">
                <a:pos x="1776" y="10"/>
              </a:cxn>
              <a:cxn ang="0">
                <a:pos x="1462" y="0"/>
              </a:cxn>
              <a:cxn ang="0">
                <a:pos x="1182" y="4"/>
              </a:cxn>
              <a:cxn ang="0">
                <a:pos x="934" y="20"/>
              </a:cxn>
              <a:cxn ang="0">
                <a:pos x="716" y="44"/>
              </a:cxn>
              <a:cxn ang="0">
                <a:pos x="530" y="74"/>
              </a:cxn>
              <a:cxn ang="0">
                <a:pos x="374" y="108"/>
              </a:cxn>
              <a:cxn ang="0">
                <a:pos x="248" y="144"/>
              </a:cxn>
              <a:cxn ang="0">
                <a:pos x="148" y="176"/>
              </a:cxn>
              <a:cxn ang="0">
                <a:pos x="48" y="216"/>
              </a:cxn>
              <a:cxn ang="0">
                <a:pos x="0" y="240"/>
              </a:cxn>
              <a:cxn ang="0">
                <a:pos x="8192" y="1192"/>
              </a:cxn>
              <a:cxn ang="0">
                <a:pos x="8196" y="1186"/>
              </a:cxn>
              <a:cxn ang="0">
                <a:pos x="8196" y="510"/>
              </a:cxn>
              <a:cxn ang="0">
                <a:pos x="8192" y="512"/>
              </a:cxn>
            </a:cxnLst>
            <a:rect l="0" t="0" r="r" b="b"/>
            <a:pathLst>
              <a:path w="8196" h="1192">
                <a:moveTo>
                  <a:pt x="8192" y="512"/>
                </a:moveTo>
                <a:lnTo>
                  <a:pt x="8192" y="512"/>
                </a:lnTo>
                <a:lnTo>
                  <a:pt x="8116" y="542"/>
                </a:lnTo>
                <a:lnTo>
                  <a:pt x="8040" y="570"/>
                </a:lnTo>
                <a:lnTo>
                  <a:pt x="7960" y="596"/>
                </a:lnTo>
                <a:lnTo>
                  <a:pt x="7878" y="620"/>
                </a:lnTo>
                <a:lnTo>
                  <a:pt x="7794" y="644"/>
                </a:lnTo>
                <a:lnTo>
                  <a:pt x="7706" y="666"/>
                </a:lnTo>
                <a:lnTo>
                  <a:pt x="7616" y="684"/>
                </a:lnTo>
                <a:lnTo>
                  <a:pt x="7522" y="702"/>
                </a:lnTo>
                <a:lnTo>
                  <a:pt x="7424" y="718"/>
                </a:lnTo>
                <a:lnTo>
                  <a:pt x="7322" y="730"/>
                </a:lnTo>
                <a:lnTo>
                  <a:pt x="7216" y="742"/>
                </a:lnTo>
                <a:lnTo>
                  <a:pt x="7106" y="750"/>
                </a:lnTo>
                <a:lnTo>
                  <a:pt x="6992" y="758"/>
                </a:lnTo>
                <a:lnTo>
                  <a:pt x="6872" y="762"/>
                </a:lnTo>
                <a:lnTo>
                  <a:pt x="6748" y="762"/>
                </a:lnTo>
                <a:lnTo>
                  <a:pt x="6618" y="760"/>
                </a:lnTo>
                <a:lnTo>
                  <a:pt x="6482" y="756"/>
                </a:lnTo>
                <a:lnTo>
                  <a:pt x="6342" y="750"/>
                </a:lnTo>
                <a:lnTo>
                  <a:pt x="6196" y="740"/>
                </a:lnTo>
                <a:lnTo>
                  <a:pt x="6042" y="726"/>
                </a:lnTo>
                <a:lnTo>
                  <a:pt x="5882" y="710"/>
                </a:lnTo>
                <a:lnTo>
                  <a:pt x="5716" y="690"/>
                </a:lnTo>
                <a:lnTo>
                  <a:pt x="5544" y="668"/>
                </a:lnTo>
                <a:lnTo>
                  <a:pt x="5364" y="642"/>
                </a:lnTo>
                <a:lnTo>
                  <a:pt x="5176" y="612"/>
                </a:lnTo>
                <a:lnTo>
                  <a:pt x="4982" y="578"/>
                </a:lnTo>
                <a:lnTo>
                  <a:pt x="4778" y="540"/>
                </a:lnTo>
                <a:lnTo>
                  <a:pt x="4568" y="500"/>
                </a:lnTo>
                <a:lnTo>
                  <a:pt x="4348" y="454"/>
                </a:lnTo>
                <a:lnTo>
                  <a:pt x="4122" y="406"/>
                </a:lnTo>
                <a:lnTo>
                  <a:pt x="3886" y="354"/>
                </a:lnTo>
                <a:lnTo>
                  <a:pt x="3640" y="296"/>
                </a:lnTo>
                <a:lnTo>
                  <a:pt x="3640" y="296"/>
                </a:lnTo>
                <a:lnTo>
                  <a:pt x="3396" y="240"/>
                </a:lnTo>
                <a:lnTo>
                  <a:pt x="3160" y="192"/>
                </a:lnTo>
                <a:lnTo>
                  <a:pt x="2934" y="148"/>
                </a:lnTo>
                <a:lnTo>
                  <a:pt x="2718" y="112"/>
                </a:lnTo>
                <a:lnTo>
                  <a:pt x="2512" y="82"/>
                </a:lnTo>
                <a:lnTo>
                  <a:pt x="2314" y="56"/>
                </a:lnTo>
                <a:lnTo>
                  <a:pt x="2126" y="36"/>
                </a:lnTo>
                <a:lnTo>
                  <a:pt x="1948" y="20"/>
                </a:lnTo>
                <a:lnTo>
                  <a:pt x="1776" y="10"/>
                </a:lnTo>
                <a:lnTo>
                  <a:pt x="1616" y="2"/>
                </a:lnTo>
                <a:lnTo>
                  <a:pt x="1462" y="0"/>
                </a:lnTo>
                <a:lnTo>
                  <a:pt x="1318" y="0"/>
                </a:lnTo>
                <a:lnTo>
                  <a:pt x="1182" y="4"/>
                </a:lnTo>
                <a:lnTo>
                  <a:pt x="1054" y="10"/>
                </a:lnTo>
                <a:lnTo>
                  <a:pt x="934" y="20"/>
                </a:lnTo>
                <a:lnTo>
                  <a:pt x="822" y="30"/>
                </a:lnTo>
                <a:lnTo>
                  <a:pt x="716" y="44"/>
                </a:lnTo>
                <a:lnTo>
                  <a:pt x="620" y="58"/>
                </a:lnTo>
                <a:lnTo>
                  <a:pt x="530" y="74"/>
                </a:lnTo>
                <a:lnTo>
                  <a:pt x="450" y="92"/>
                </a:lnTo>
                <a:lnTo>
                  <a:pt x="374" y="108"/>
                </a:lnTo>
                <a:lnTo>
                  <a:pt x="308" y="126"/>
                </a:lnTo>
                <a:lnTo>
                  <a:pt x="248" y="144"/>
                </a:lnTo>
                <a:lnTo>
                  <a:pt x="194" y="160"/>
                </a:lnTo>
                <a:lnTo>
                  <a:pt x="148" y="176"/>
                </a:lnTo>
                <a:lnTo>
                  <a:pt x="108" y="192"/>
                </a:lnTo>
                <a:lnTo>
                  <a:pt x="48" y="216"/>
                </a:lnTo>
                <a:lnTo>
                  <a:pt x="12" y="234"/>
                </a:lnTo>
                <a:lnTo>
                  <a:pt x="0" y="240"/>
                </a:lnTo>
                <a:lnTo>
                  <a:pt x="0" y="1192"/>
                </a:lnTo>
                <a:lnTo>
                  <a:pt x="8192" y="1192"/>
                </a:lnTo>
                <a:lnTo>
                  <a:pt x="8192" y="1192"/>
                </a:lnTo>
                <a:lnTo>
                  <a:pt x="8196" y="1186"/>
                </a:lnTo>
                <a:lnTo>
                  <a:pt x="8196" y="1186"/>
                </a:lnTo>
                <a:lnTo>
                  <a:pt x="8196" y="510"/>
                </a:lnTo>
                <a:lnTo>
                  <a:pt x="8196" y="510"/>
                </a:lnTo>
                <a:lnTo>
                  <a:pt x="8192" y="512"/>
                </a:lnTo>
                <a:lnTo>
                  <a:pt x="8192" y="512"/>
                </a:lnTo>
                <a:close/>
              </a:path>
            </a:pathLst>
          </a:custGeom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32" y="2463560"/>
            <a:ext cx="7772400" cy="1524000"/>
          </a:xfrm>
        </p:spPr>
        <p:txBody>
          <a:bodyPr anchor="t">
            <a:normAutofit/>
          </a:bodyPr>
          <a:lstStyle>
            <a:lvl1pPr algn="ctr">
              <a:defRPr sz="4400" b="0" cap="none"/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367365" y="1437448"/>
            <a:ext cx="6417734" cy="939801"/>
          </a:xfrm>
        </p:spPr>
        <p:txBody>
          <a:bodyPr anchor="b">
            <a:normAutofit/>
          </a:bodyPr>
          <a:lstStyle>
            <a:lvl1pPr marL="0" indent="0" algn="ctr">
              <a:buNone/>
              <a:defRPr sz="200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295D47-465E-4A05-802B-049480555B6D}" type="datetime1">
              <a:rPr lang="en-US" smtClean="0"/>
              <a:pPr/>
              <a:t>19/03/15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5" name="Rounded Rectangle 16"/>
          <p:cNvSpPr/>
          <p:nvPr userDrawn="1"/>
        </p:nvSpPr>
        <p:spPr>
          <a:xfrm rot="900000">
            <a:off x="-57216" y="-1017685"/>
            <a:ext cx="7411427" cy="3438177"/>
          </a:xfrm>
          <a:custGeom>
            <a:avLst/>
            <a:gdLst/>
            <a:ahLst/>
            <a:cxnLst/>
            <a:rect l="l" t="t" r="r" b="b"/>
            <a:pathLst>
              <a:path w="7411427" h="3438177">
                <a:moveTo>
                  <a:pt x="0" y="1985886"/>
                </a:moveTo>
                <a:lnTo>
                  <a:pt x="7411427" y="0"/>
                </a:lnTo>
                <a:lnTo>
                  <a:pt x="7411427" y="3356087"/>
                </a:lnTo>
                <a:cubicBezTo>
                  <a:pt x="7411427" y="3401424"/>
                  <a:pt x="7374674" y="3438177"/>
                  <a:pt x="7329337" y="3438177"/>
                </a:cubicBezTo>
                <a:lnTo>
                  <a:pt x="389140" y="3438177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ounded Rectangle 17"/>
          <p:cNvSpPr/>
          <p:nvPr userDrawn="1"/>
        </p:nvSpPr>
        <p:spPr>
          <a:xfrm rot="900000">
            <a:off x="-776641" y="2417820"/>
            <a:ext cx="6998365" cy="5080081"/>
          </a:xfrm>
          <a:custGeom>
            <a:avLst/>
            <a:gdLst/>
            <a:ahLst/>
            <a:cxnLst/>
            <a:rect l="l" t="t" r="r" b="b"/>
            <a:pathLst>
              <a:path w="6998365" h="5080081">
                <a:moveTo>
                  <a:pt x="0" y="0"/>
                </a:moveTo>
                <a:lnTo>
                  <a:pt x="6916275" y="0"/>
                </a:lnTo>
                <a:cubicBezTo>
                  <a:pt x="6961612" y="0"/>
                  <a:pt x="6998365" y="36753"/>
                  <a:pt x="6998365" y="82090"/>
                </a:cubicBezTo>
                <a:lnTo>
                  <a:pt x="6998365" y="3569608"/>
                </a:lnTo>
                <a:lnTo>
                  <a:pt x="1361203" y="5080081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8"/>
          <p:cNvSpPr/>
          <p:nvPr userDrawn="1"/>
        </p:nvSpPr>
        <p:spPr>
          <a:xfrm rot="900000">
            <a:off x="6338067" y="3775812"/>
            <a:ext cx="3102275" cy="3544033"/>
          </a:xfrm>
          <a:custGeom>
            <a:avLst/>
            <a:gdLst/>
            <a:ahLst/>
            <a:cxnLst/>
            <a:rect l="l" t="t" r="r" b="b"/>
            <a:pathLst>
              <a:path w="3102275" h="3544033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375388" y="0"/>
                </a:lnTo>
                <a:lnTo>
                  <a:pt x="3102275" y="2712781"/>
                </a:lnTo>
                <a:lnTo>
                  <a:pt x="0" y="3544033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8" name="Rounded Rectangle 19"/>
          <p:cNvSpPr/>
          <p:nvPr userDrawn="1"/>
        </p:nvSpPr>
        <p:spPr>
          <a:xfrm rot="900000">
            <a:off x="7327879" y="-104312"/>
            <a:ext cx="2350627" cy="3820866"/>
          </a:xfrm>
          <a:custGeom>
            <a:avLst/>
            <a:gdLst/>
            <a:ahLst/>
            <a:cxnLst/>
            <a:rect l="l" t="t" r="r" b="b"/>
            <a:pathLst>
              <a:path w="2350627" h="3820866">
                <a:moveTo>
                  <a:pt x="1" y="355523"/>
                </a:moveTo>
                <a:lnTo>
                  <a:pt x="1326829" y="0"/>
                </a:lnTo>
                <a:lnTo>
                  <a:pt x="2350627" y="3820866"/>
                </a:lnTo>
                <a:lnTo>
                  <a:pt x="82091" y="3820866"/>
                </a:lnTo>
                <a:cubicBezTo>
                  <a:pt x="36754" y="3820866"/>
                  <a:pt x="1" y="3784113"/>
                  <a:pt x="0" y="3738776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ee object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791DB0-D703-40B5-AE3D-532AFE0356D1}" type="datetime1">
              <a:rPr lang="en-US" smtClean="0"/>
              <a:pPr/>
              <a:t>19/03/15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676655" y="2679192"/>
            <a:ext cx="3822192" cy="344728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2679192"/>
            <a:ext cx="3822192" cy="3447288"/>
          </a:xfrm>
        </p:spPr>
        <p:txBody>
          <a:bodyPr/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/>
          </a:p>
        </p:txBody>
      </p:sp>
      <p:sp>
        <p:nvSpPr>
          <p:cNvPr id="8" name="Rounded Rectangle 16"/>
          <p:cNvSpPr/>
          <p:nvPr userDrawn="1"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ounded Rectangle 17"/>
          <p:cNvSpPr/>
          <p:nvPr userDrawn="1"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18"/>
          <p:cNvSpPr/>
          <p:nvPr userDrawn="1"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19"/>
          <p:cNvSpPr/>
          <p:nvPr userDrawn="1"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BE" smtClean="0"/>
              <a:t>Titelstijl van model bewerken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6656" y="2678114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7332" y="3429000"/>
            <a:ext cx="3820055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8200" y="2678113"/>
            <a:ext cx="3822192" cy="639762"/>
          </a:xfrm>
        </p:spPr>
        <p:txBody>
          <a:bodyPr anchor="ctr"/>
          <a:lstStyle>
            <a:lvl1pPr marL="0" indent="0" algn="ctr">
              <a:buNone/>
              <a:defRPr sz="2400" b="0" i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3429000"/>
            <a:ext cx="3822192" cy="2697163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F48C029-2200-4EB8-BDE8-5EE0E23571A6}" type="datetime1">
              <a:rPr lang="en-US" smtClean="0"/>
              <a:pPr/>
              <a:t>19/03/15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0" name="Rounded Rectangle 52"/>
          <p:cNvSpPr/>
          <p:nvPr userDrawn="1"/>
        </p:nvSpPr>
        <p:spPr>
          <a:xfrm rot="20707748">
            <a:off x="-883225" y="-625990"/>
            <a:ext cx="7439907" cy="7344599"/>
          </a:xfrm>
          <a:custGeom>
            <a:avLst/>
            <a:gdLst/>
            <a:ahLst/>
            <a:cxnLst/>
            <a:rect l="l" t="t" r="r" b="b"/>
            <a:pathLst>
              <a:path w="7439907" h="7344599">
                <a:moveTo>
                  <a:pt x="1760047" y="0"/>
                </a:moveTo>
                <a:lnTo>
                  <a:pt x="7439906" y="1508202"/>
                </a:lnTo>
                <a:lnTo>
                  <a:pt x="7439907" y="7262509"/>
                </a:lnTo>
                <a:cubicBezTo>
                  <a:pt x="7439906" y="7307846"/>
                  <a:pt x="7403153" y="7344599"/>
                  <a:pt x="7357816" y="7344599"/>
                </a:cubicBezTo>
                <a:lnTo>
                  <a:pt x="2697558" y="7344599"/>
                </a:lnTo>
                <a:lnTo>
                  <a:pt x="0" y="6628303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53"/>
          <p:cNvSpPr/>
          <p:nvPr userDrawn="1"/>
        </p:nvSpPr>
        <p:spPr>
          <a:xfrm rot="20707748">
            <a:off x="3237537" y="6275496"/>
            <a:ext cx="4387395" cy="1165008"/>
          </a:xfrm>
          <a:custGeom>
            <a:avLst/>
            <a:gdLst/>
            <a:ahLst/>
            <a:cxnLst/>
            <a:rect l="l" t="t" r="r" b="b"/>
            <a:pathLst>
              <a:path w="4387395" h="1165008">
                <a:moveTo>
                  <a:pt x="4337258" y="6451"/>
                </a:moveTo>
                <a:cubicBezTo>
                  <a:pt x="4366722" y="18913"/>
                  <a:pt x="4387395" y="48087"/>
                  <a:pt x="4387395" y="82090"/>
                </a:cubicBezTo>
                <a:lnTo>
                  <a:pt x="4387395" y="1165008"/>
                </a:lnTo>
                <a:lnTo>
                  <a:pt x="0" y="0"/>
                </a:lnTo>
                <a:lnTo>
                  <a:pt x="4305305" y="0"/>
                </a:lnTo>
                <a:cubicBezTo>
                  <a:pt x="4316639" y="0"/>
                  <a:pt x="4327437" y="2297"/>
                  <a:pt x="4337258" y="6451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ounded Rectangle 54"/>
          <p:cNvSpPr/>
          <p:nvPr userDrawn="1"/>
        </p:nvSpPr>
        <p:spPr>
          <a:xfrm rot="20707748">
            <a:off x="7660698" y="5462349"/>
            <a:ext cx="1709024" cy="1536003"/>
          </a:xfrm>
          <a:custGeom>
            <a:avLst/>
            <a:gdLst/>
            <a:ahLst/>
            <a:cxnLst/>
            <a:rect l="l" t="t" r="r" b="b"/>
            <a:pathLst>
              <a:path w="1709024" h="1536003">
                <a:moveTo>
                  <a:pt x="1709024" y="0"/>
                </a:moveTo>
                <a:lnTo>
                  <a:pt x="1301161" y="1536003"/>
                </a:lnTo>
                <a:lnTo>
                  <a:pt x="0" y="1190500"/>
                </a:lnTo>
                <a:lnTo>
                  <a:pt x="0" y="82090"/>
                </a:lnTo>
                <a:cubicBezTo>
                  <a:pt x="0" y="36753"/>
                  <a:pt x="36753" y="0"/>
                  <a:pt x="82090" y="0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ounded Rectangle 55"/>
          <p:cNvSpPr/>
          <p:nvPr userDrawn="1"/>
        </p:nvSpPr>
        <p:spPr>
          <a:xfrm rot="20707748">
            <a:off x="6667944" y="-490547"/>
            <a:ext cx="3064333" cy="5811872"/>
          </a:xfrm>
          <a:custGeom>
            <a:avLst/>
            <a:gdLst/>
            <a:ahLst/>
            <a:cxnLst/>
            <a:rect l="l" t="t" r="r" b="b"/>
            <a:pathLst>
              <a:path w="3064333" h="5811872">
                <a:moveTo>
                  <a:pt x="0" y="0"/>
                </a:moveTo>
                <a:lnTo>
                  <a:pt x="3064333" y="813688"/>
                </a:lnTo>
                <a:lnTo>
                  <a:pt x="1737140" y="5811872"/>
                </a:lnTo>
                <a:lnTo>
                  <a:pt x="82090" y="5811872"/>
                </a:lnTo>
                <a:cubicBezTo>
                  <a:pt x="36753" y="5811872"/>
                  <a:pt x="0" y="5775119"/>
                  <a:pt x="0" y="5729782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BE" smtClean="0"/>
              <a:t>Titelstijl van model bewerken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E45A1C-C0DD-4ED6-B23E-A9D2DD110058}" type="datetime1">
              <a:rPr lang="en-US" smtClean="0"/>
              <a:pPr/>
              <a:t>19/03/15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6" name="Rounded Rectangle 20"/>
          <p:cNvSpPr/>
          <p:nvPr userDrawn="1"/>
        </p:nvSpPr>
        <p:spPr>
          <a:xfrm rot="907748">
            <a:off x="-865440" y="850599"/>
            <a:ext cx="3615441" cy="6151724"/>
          </a:xfrm>
          <a:custGeom>
            <a:avLst/>
            <a:gdLst/>
            <a:ahLst/>
            <a:cxnLst/>
            <a:rect l="l" t="t" r="r" b="b"/>
            <a:pathLst>
              <a:path w="3615441" h="6151724">
                <a:moveTo>
                  <a:pt x="0" y="0"/>
                </a:moveTo>
                <a:lnTo>
                  <a:pt x="3533351" y="0"/>
                </a:lnTo>
                <a:cubicBezTo>
                  <a:pt x="3578688" y="0"/>
                  <a:pt x="3615441" y="36753"/>
                  <a:pt x="3615441" y="82090"/>
                </a:cubicBezTo>
                <a:lnTo>
                  <a:pt x="3615441" y="5623909"/>
                </a:lnTo>
                <a:lnTo>
                  <a:pt x="1663219" y="6151724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ounded Rectangle 21"/>
          <p:cNvSpPr/>
          <p:nvPr userDrawn="1"/>
        </p:nvSpPr>
        <p:spPr>
          <a:xfrm rot="907748">
            <a:off x="17749" y="-511509"/>
            <a:ext cx="3735394" cy="1387781"/>
          </a:xfrm>
          <a:custGeom>
            <a:avLst/>
            <a:gdLst/>
            <a:ahLst/>
            <a:cxnLst/>
            <a:rect l="l" t="t" r="r" b="b"/>
            <a:pathLst>
              <a:path w="3735394" h="1387781">
                <a:moveTo>
                  <a:pt x="0" y="1009924"/>
                </a:moveTo>
                <a:lnTo>
                  <a:pt x="3735394" y="0"/>
                </a:lnTo>
                <a:lnTo>
                  <a:pt x="3735394" y="1305691"/>
                </a:lnTo>
                <a:cubicBezTo>
                  <a:pt x="3735394" y="1351028"/>
                  <a:pt x="3698641" y="1387781"/>
                  <a:pt x="3653304" y="1387781"/>
                </a:cubicBezTo>
                <a:lnTo>
                  <a:pt x="102160" y="1387781"/>
                </a:ln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ounded Rectangle 22"/>
          <p:cNvSpPr/>
          <p:nvPr userDrawn="1"/>
        </p:nvSpPr>
        <p:spPr>
          <a:xfrm rot="907748">
            <a:off x="2146801" y="6590199"/>
            <a:ext cx="1981025" cy="535602"/>
          </a:xfrm>
          <a:custGeom>
            <a:avLst/>
            <a:gdLst/>
            <a:ahLst/>
            <a:cxnLst/>
            <a:rect l="l" t="t" r="r" b="b"/>
            <a:pathLst>
              <a:path w="1981025" h="535602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81025" y="0"/>
                </a:lnTo>
                <a:lnTo>
                  <a:pt x="0" y="535602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ounded Rectangle 23"/>
          <p:cNvSpPr/>
          <p:nvPr userDrawn="1"/>
        </p:nvSpPr>
        <p:spPr>
          <a:xfrm rot="907748">
            <a:off x="3185141" y="-553633"/>
            <a:ext cx="6782931" cy="7826540"/>
          </a:xfrm>
          <a:custGeom>
            <a:avLst/>
            <a:gdLst/>
            <a:ahLst/>
            <a:cxnLst/>
            <a:rect l="l" t="t" r="r" b="b"/>
            <a:pathLst>
              <a:path w="6782931" h="7826540">
                <a:moveTo>
                  <a:pt x="0" y="1349945"/>
                </a:moveTo>
                <a:lnTo>
                  <a:pt x="4993024" y="0"/>
                </a:lnTo>
                <a:lnTo>
                  <a:pt x="6782931" y="6620302"/>
                </a:lnTo>
                <a:lnTo>
                  <a:pt x="2321435" y="7826540"/>
                </a:lnTo>
                <a:lnTo>
                  <a:pt x="82090" y="7826540"/>
                </a:lnTo>
                <a:cubicBezTo>
                  <a:pt x="36753" y="7826540"/>
                  <a:pt x="0" y="7789787"/>
                  <a:pt x="0" y="7744450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ounded Rectangle 11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6" name="Group 5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29874"/>
            <a:chOff x="-3905251" y="4294188"/>
            <a:chExt cx="13027839" cy="1892300"/>
          </a:xfrm>
        </p:grpSpPr>
        <p:sp>
          <p:nvSpPr>
            <p:cNvPr id="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44C1B50-C580-4CB7-BA07-14C66C34B76D}" type="datetime1">
              <a:rPr lang="en-US" smtClean="0"/>
              <a:pPr/>
              <a:t>19/03/15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13" name="Rounded Rectangle 11"/>
          <p:cNvSpPr/>
          <p:nvPr userDrawn="1"/>
        </p:nvSpPr>
        <p:spPr>
          <a:xfrm rot="900000">
            <a:off x="-372248" y="-1218153"/>
            <a:ext cx="8577953" cy="6344114"/>
          </a:xfrm>
          <a:custGeom>
            <a:avLst/>
            <a:gdLst/>
            <a:ahLst/>
            <a:cxnLst/>
            <a:rect l="l" t="t" r="r" b="b"/>
            <a:pathLst>
              <a:path w="8577953" h="6344114">
                <a:moveTo>
                  <a:pt x="0" y="2298455"/>
                </a:moveTo>
                <a:lnTo>
                  <a:pt x="8577953" y="0"/>
                </a:lnTo>
                <a:lnTo>
                  <a:pt x="8577953" y="6262024"/>
                </a:lnTo>
                <a:cubicBezTo>
                  <a:pt x="8577953" y="6307361"/>
                  <a:pt x="8541200" y="6344113"/>
                  <a:pt x="8495863" y="6344113"/>
                </a:cubicBezTo>
                <a:lnTo>
                  <a:pt x="1084031" y="634411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ounded Rectangle 12"/>
          <p:cNvSpPr/>
          <p:nvPr userDrawn="1"/>
        </p:nvSpPr>
        <p:spPr>
          <a:xfrm rot="900000">
            <a:off x="-449071" y="5207889"/>
            <a:ext cx="7470000" cy="2486713"/>
          </a:xfrm>
          <a:custGeom>
            <a:avLst/>
            <a:gdLst/>
            <a:ahLst/>
            <a:cxnLst/>
            <a:rect l="l" t="t" r="r" b="b"/>
            <a:pathLst>
              <a:path w="7470000" h="2486713">
                <a:moveTo>
                  <a:pt x="0" y="0"/>
                </a:moveTo>
                <a:lnTo>
                  <a:pt x="7387910" y="0"/>
                </a:lnTo>
                <a:cubicBezTo>
                  <a:pt x="7433247" y="0"/>
                  <a:pt x="7470000" y="36753"/>
                  <a:pt x="7470000" y="82090"/>
                </a:cubicBezTo>
                <a:lnTo>
                  <a:pt x="7470000" y="663670"/>
                </a:lnTo>
                <a:lnTo>
                  <a:pt x="666313" y="2486713"/>
                </a:ln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ounded Rectangle 13"/>
          <p:cNvSpPr/>
          <p:nvPr userDrawn="1"/>
        </p:nvSpPr>
        <p:spPr>
          <a:xfrm rot="900000">
            <a:off x="7192310" y="6483326"/>
            <a:ext cx="1932834" cy="635630"/>
          </a:xfrm>
          <a:custGeom>
            <a:avLst/>
            <a:gdLst/>
            <a:ahLst/>
            <a:cxnLst/>
            <a:rect l="l" t="t" r="r" b="b"/>
            <a:pathLst>
              <a:path w="1932834" h="63563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1901288" y="0"/>
                </a:lnTo>
                <a:lnTo>
                  <a:pt x="1932834" y="117729"/>
                </a:lnTo>
                <a:lnTo>
                  <a:pt x="0" y="635630"/>
                </a:lnTo>
                <a:lnTo>
                  <a:pt x="0" y="82090"/>
                </a:lnTo>
                <a:cubicBezTo>
                  <a:pt x="0" y="48087"/>
                  <a:pt x="20673" y="18913"/>
                  <a:pt x="50137" y="6451"/>
                </a:cubicBez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Rounded Rectangle 14"/>
          <p:cNvSpPr/>
          <p:nvPr userDrawn="1"/>
        </p:nvSpPr>
        <p:spPr>
          <a:xfrm rot="900000">
            <a:off x="8127084" y="92392"/>
            <a:ext cx="1878991" cy="6414233"/>
          </a:xfrm>
          <a:custGeom>
            <a:avLst/>
            <a:gdLst/>
            <a:ahLst/>
            <a:cxnLst/>
            <a:rect l="l" t="t" r="r" b="b"/>
            <a:pathLst>
              <a:path w="1878991" h="6414233">
                <a:moveTo>
                  <a:pt x="0" y="42953"/>
                </a:moveTo>
                <a:lnTo>
                  <a:pt x="160303" y="0"/>
                </a:lnTo>
                <a:lnTo>
                  <a:pt x="1878991" y="6414233"/>
                </a:lnTo>
                <a:lnTo>
                  <a:pt x="82090" y="6414233"/>
                </a:lnTo>
                <a:cubicBezTo>
                  <a:pt x="36753" y="6414233"/>
                  <a:pt x="0" y="6377480"/>
                  <a:pt x="0" y="633214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1426464"/>
          </a:xfrm>
          <a:prstGeom prst="roundRect">
            <a:avLst>
              <a:gd name="adj" fmla="val 7136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EC5816F-D43D-40D1-9B38-E1A2C18F0972}" type="datetime1">
              <a:rPr lang="en-US" smtClean="0"/>
              <a:pPr/>
              <a:t>19/03/15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3581400"/>
            <a:ext cx="3352800" cy="1905001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800">
                <a:solidFill>
                  <a:schemeClr val="tx2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grpSp>
        <p:nvGrpSpPr>
          <p:cNvPr id="2" name="Group 23"/>
          <p:cNvGrpSpPr>
            <a:grpSpLocks noChangeAspect="1"/>
          </p:cNvGrpSpPr>
          <p:nvPr/>
        </p:nvGrpSpPr>
        <p:grpSpPr bwMode="hidden">
          <a:xfrm>
            <a:off x="211665" y="714191"/>
            <a:ext cx="8723376" cy="1331580"/>
            <a:chOff x="-3905250" y="4294188"/>
            <a:chExt cx="13011150" cy="1892300"/>
          </a:xfrm>
        </p:grpSpPr>
        <p:sp>
          <p:nvSpPr>
            <p:cNvPr id="25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6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7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8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9" name="Freeform 28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2" name="Title 21"/>
          <p:cNvSpPr>
            <a:spLocks noGrp="1"/>
          </p:cNvSpPr>
          <p:nvPr>
            <p:ph type="title"/>
          </p:nvPr>
        </p:nvSpPr>
        <p:spPr>
          <a:xfrm>
            <a:off x="914400" y="2286000"/>
            <a:ext cx="3352800" cy="1252728"/>
          </a:xfrm>
        </p:spPr>
        <p:txBody>
          <a:bodyPr anchor="b">
            <a:noAutofit/>
          </a:bodyPr>
          <a:lstStyle>
            <a:lvl1pPr algn="l">
              <a:defRPr sz="3200">
                <a:solidFill>
                  <a:schemeClr val="tx2"/>
                </a:solidFill>
              </a:defRPr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51962" y="1828800"/>
            <a:ext cx="3904076" cy="3810000"/>
          </a:xfrm>
        </p:spPr>
        <p:txBody>
          <a:bodyPr anchor="ctr"/>
          <a:lstStyle>
            <a:lvl1pPr>
              <a:buClr>
                <a:schemeClr val="bg1"/>
              </a:buClr>
              <a:defRPr sz="2200">
                <a:solidFill>
                  <a:schemeClr val="tx2"/>
                </a:solidFill>
              </a:defRPr>
            </a:lvl1pPr>
            <a:lvl2pPr>
              <a:buClr>
                <a:schemeClr val="bg1"/>
              </a:buClr>
              <a:defRPr sz="2000">
                <a:solidFill>
                  <a:schemeClr val="tx2"/>
                </a:solidFill>
              </a:defRPr>
            </a:lvl2pPr>
            <a:lvl3pPr>
              <a:buClr>
                <a:schemeClr val="bg1"/>
              </a:buClr>
              <a:defRPr sz="1800">
                <a:solidFill>
                  <a:schemeClr val="tx2"/>
                </a:solidFill>
              </a:defRPr>
            </a:lvl3pPr>
            <a:lvl4pPr>
              <a:buClr>
                <a:schemeClr val="bg1"/>
              </a:buClr>
              <a:defRPr sz="1600">
                <a:solidFill>
                  <a:schemeClr val="tx2"/>
                </a:solidFill>
              </a:defRPr>
            </a:lvl4pPr>
            <a:lvl5pPr>
              <a:buClr>
                <a:schemeClr val="bg1"/>
              </a:buClr>
              <a:defRPr sz="1600">
                <a:solidFill>
                  <a:schemeClr val="tx2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ounded Rectangle 14"/>
          <p:cNvSpPr/>
          <p:nvPr/>
        </p:nvSpPr>
        <p:spPr>
          <a:xfrm>
            <a:off x="228600" y="228600"/>
            <a:ext cx="8695944" cy="6035040"/>
          </a:xfrm>
          <a:prstGeom prst="roundRect">
            <a:avLst>
              <a:gd name="adj" fmla="val 127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10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 bwMode="hidden">
          <a:xfrm>
            <a:off x="211665" y="5353963"/>
            <a:ext cx="8723376" cy="1331580"/>
            <a:chOff x="-3905250" y="4294188"/>
            <a:chExt cx="13011150" cy="1892300"/>
          </a:xfrm>
        </p:grpSpPr>
        <p:sp>
          <p:nvSpPr>
            <p:cNvPr id="10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1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2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3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14" name="Freeform 10"/>
            <p:cNvSpPr>
              <a:spLocks/>
            </p:cNvSpPr>
            <p:nvPr/>
          </p:nvSpPr>
          <p:spPr bwMode="hidden">
            <a:xfrm>
              <a:off x="-3905250" y="4294188"/>
              <a:ext cx="13011150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74155" y="338667"/>
            <a:ext cx="3812645" cy="2429934"/>
          </a:xfrm>
        </p:spPr>
        <p:txBody>
          <a:bodyPr anchor="b">
            <a:normAutofit/>
          </a:bodyPr>
          <a:lstStyle>
            <a:lvl1pPr algn="l">
              <a:defRPr sz="2800" b="0">
                <a:solidFill>
                  <a:srgbClr val="FFFFFF"/>
                </a:solidFill>
              </a:defRPr>
            </a:lvl1pPr>
          </a:lstStyle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868333" y="2785533"/>
            <a:ext cx="3818467" cy="2421467"/>
          </a:xfrm>
        </p:spPr>
        <p:txBody>
          <a:bodyPr>
            <a:normAutofit/>
          </a:bodyPr>
          <a:lstStyle>
            <a:lvl1pPr marL="0" indent="0">
              <a:buNone/>
              <a:defRPr sz="18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BE" smtClean="0"/>
              <a:t>Klik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B273CF-8910-423E-9890-FC81E25E5084}" type="datetime1">
              <a:rPr lang="en-US" smtClean="0"/>
              <a:pPr/>
              <a:t>19/03/15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AD20DFC-E2D5-4BD6-B744-D8DEEAB5F7C2}" type="slidenum">
              <a:rPr lang="en-US" smtClean="0"/>
              <a:pPr/>
              <a:t>‹nr.›</a:t>
            </a:fld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38200" y="1371600"/>
            <a:ext cx="3566160" cy="2926080"/>
          </a:xfrm>
          <a:prstGeom prst="roundRect">
            <a:avLst>
              <a:gd name="adj" fmla="val 3924"/>
            </a:avLst>
          </a:prstGeom>
          <a:solidFill>
            <a:schemeClr val="accent1"/>
          </a:solidFill>
          <a:ln>
            <a:noFill/>
          </a:ln>
          <a:effectLst>
            <a:reflection blurRad="12700" stA="30000" endPos="30000" dist="5000" dir="5400000" sy="-100000" algn="bl" rotWithShape="0"/>
          </a:effectLst>
          <a:scene3d>
            <a:camera prst="perspectiveContrastingLeftFacing" fov="600000">
              <a:rot lat="240000" lon="19799999" rev="0"/>
            </a:camera>
            <a:lightRig rig="threePt" dir="t">
              <a:rot lat="0" lon="0" rev="2700000"/>
            </a:lightRig>
          </a:scene3d>
          <a:sp3d>
            <a:bevelT w="44450" h="31750"/>
          </a:sp3d>
        </p:spPr>
        <p:txBody>
          <a:bodyPr/>
          <a:lstStyle>
            <a:lvl1pPr marL="0" indent="0" algn="ctr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BE" smtClean="0"/>
              <a:t>Sleep de afbeelding naar de tijdelijke aanduiding of klik op het pictogram als u een afbeelding wilt toevoegen</a:t>
            </a:r>
            <a:endParaRPr lang="en-US" dirty="0"/>
          </a:p>
        </p:txBody>
      </p:sp>
      <p:sp>
        <p:nvSpPr>
          <p:cNvPr id="16" name="Rounded Rectangle 14"/>
          <p:cNvSpPr/>
          <p:nvPr userDrawn="1"/>
        </p:nvSpPr>
        <p:spPr>
          <a:xfrm rot="900000">
            <a:off x="-533701" y="-979752"/>
            <a:ext cx="6672870" cy="6821601"/>
          </a:xfrm>
          <a:custGeom>
            <a:avLst/>
            <a:gdLst/>
            <a:ahLst/>
            <a:cxnLst/>
            <a:rect l="l" t="t" r="r" b="b"/>
            <a:pathLst>
              <a:path w="6672870" h="6821601">
                <a:moveTo>
                  <a:pt x="0" y="1787990"/>
                </a:moveTo>
                <a:lnTo>
                  <a:pt x="6672870" y="0"/>
                </a:lnTo>
                <a:lnTo>
                  <a:pt x="6672870" y="6739511"/>
                </a:lnTo>
                <a:cubicBezTo>
                  <a:pt x="6672870" y="6784848"/>
                  <a:pt x="6636117" y="6821601"/>
                  <a:pt x="6590780" y="6821601"/>
                </a:cubicBezTo>
                <a:lnTo>
                  <a:pt x="1348753" y="6821601"/>
                </a:lnTo>
                <a:close/>
              </a:path>
            </a:pathLst>
          </a:custGeom>
          <a:solidFill>
            <a:schemeClr val="bg1">
              <a:alpha val="5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Rounded Rectangle 15"/>
          <p:cNvSpPr/>
          <p:nvPr userDrawn="1"/>
        </p:nvSpPr>
        <p:spPr>
          <a:xfrm rot="900000">
            <a:off x="-283896" y="5969722"/>
            <a:ext cx="5300494" cy="1495954"/>
          </a:xfrm>
          <a:custGeom>
            <a:avLst/>
            <a:gdLst/>
            <a:ahLst/>
            <a:cxnLst/>
            <a:rect l="l" t="t" r="r" b="b"/>
            <a:pathLst>
              <a:path w="5300494" h="1495954">
                <a:moveTo>
                  <a:pt x="0" y="0"/>
                </a:moveTo>
                <a:lnTo>
                  <a:pt x="5218404" y="0"/>
                </a:lnTo>
                <a:cubicBezTo>
                  <a:pt x="5263741" y="0"/>
                  <a:pt x="5300494" y="36753"/>
                  <a:pt x="5300494" y="82090"/>
                </a:cubicBezTo>
                <a:lnTo>
                  <a:pt x="5300494" y="183095"/>
                </a:lnTo>
                <a:lnTo>
                  <a:pt x="400840" y="1495954"/>
                </a:lnTo>
                <a:close/>
              </a:path>
            </a:pathLst>
          </a:custGeom>
          <a:solidFill>
            <a:schemeClr val="bg1">
              <a:alpha val="2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ounded Rectangle 16"/>
          <p:cNvSpPr/>
          <p:nvPr userDrawn="1"/>
        </p:nvSpPr>
        <p:spPr>
          <a:xfrm rot="900000">
            <a:off x="6930292" y="-242630"/>
            <a:ext cx="2434235" cy="1383623"/>
          </a:xfrm>
          <a:custGeom>
            <a:avLst/>
            <a:gdLst/>
            <a:ahLst/>
            <a:cxnLst/>
            <a:rect l="l" t="t" r="r" b="b"/>
            <a:pathLst>
              <a:path w="2434235" h="1383623">
                <a:moveTo>
                  <a:pt x="0" y="552912"/>
                </a:moveTo>
                <a:lnTo>
                  <a:pt x="2063495" y="0"/>
                </a:lnTo>
                <a:lnTo>
                  <a:pt x="2434235" y="1383623"/>
                </a:lnTo>
                <a:lnTo>
                  <a:pt x="82090" y="1383622"/>
                </a:lnTo>
                <a:cubicBezTo>
                  <a:pt x="36754" y="1383622"/>
                  <a:pt x="0" y="1346869"/>
                  <a:pt x="0" y="1301533"/>
                </a:cubicBezTo>
                <a:close/>
              </a:path>
            </a:pathLst>
          </a:custGeom>
          <a:solidFill>
            <a:schemeClr val="bg1">
              <a:alpha val="35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Rounded Rectangle 17"/>
          <p:cNvSpPr/>
          <p:nvPr userDrawn="1"/>
        </p:nvSpPr>
        <p:spPr>
          <a:xfrm rot="900000">
            <a:off x="5899782" y="1282101"/>
            <a:ext cx="3842742" cy="6178450"/>
          </a:xfrm>
          <a:custGeom>
            <a:avLst/>
            <a:gdLst/>
            <a:ahLst/>
            <a:cxnLst/>
            <a:rect l="l" t="t" r="r" b="b"/>
            <a:pathLst>
              <a:path w="3842742" h="6178450">
                <a:moveTo>
                  <a:pt x="50137" y="6451"/>
                </a:moveTo>
                <a:cubicBezTo>
                  <a:pt x="59958" y="2297"/>
                  <a:pt x="70756" y="0"/>
                  <a:pt x="82090" y="0"/>
                </a:cubicBezTo>
                <a:lnTo>
                  <a:pt x="2463128" y="0"/>
                </a:lnTo>
                <a:lnTo>
                  <a:pt x="3842742" y="5148790"/>
                </a:lnTo>
                <a:lnTo>
                  <a:pt x="0" y="6178450"/>
                </a:lnTo>
                <a:lnTo>
                  <a:pt x="0" y="82090"/>
                </a:lnTo>
                <a:cubicBezTo>
                  <a:pt x="0" y="48087"/>
                  <a:pt x="20674" y="18913"/>
                  <a:pt x="50137" y="6451"/>
                </a:cubicBezTo>
                <a:close/>
              </a:path>
            </a:pathLst>
          </a:custGeom>
          <a:solidFill>
            <a:schemeClr val="bg1">
              <a:alpha val="70000"/>
            </a:scheme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Rounded Rectangle 13"/>
          <p:cNvSpPr/>
          <p:nvPr/>
        </p:nvSpPr>
        <p:spPr>
          <a:xfrm>
            <a:off x="228600" y="228600"/>
            <a:ext cx="8695944" cy="2468880"/>
          </a:xfrm>
          <a:prstGeom prst="roundRect">
            <a:avLst>
              <a:gd name="adj" fmla="val 3362"/>
            </a:avLst>
          </a:prstGeom>
          <a:gradFill>
            <a:gsLst>
              <a:gs pos="0">
                <a:schemeClr val="accent1">
                  <a:lumMod val="75000"/>
                </a:schemeClr>
              </a:gs>
              <a:gs pos="90000">
                <a:schemeClr val="accent1">
                  <a:lumMod val="60000"/>
                  <a:lumOff val="40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8" name="Group 15"/>
          <p:cNvGrpSpPr>
            <a:grpSpLocks noChangeAspect="1"/>
          </p:cNvGrpSpPr>
          <p:nvPr/>
        </p:nvGrpSpPr>
        <p:grpSpPr bwMode="hidden">
          <a:xfrm>
            <a:off x="211665" y="1679429"/>
            <a:ext cx="8723376" cy="1329874"/>
            <a:chOff x="-3905251" y="4294188"/>
            <a:chExt cx="13027839" cy="1892300"/>
          </a:xfrm>
        </p:grpSpPr>
        <p:sp>
          <p:nvSpPr>
            <p:cNvPr id="17" name="Freeform 14"/>
            <p:cNvSpPr>
              <a:spLocks/>
            </p:cNvSpPr>
            <p:nvPr/>
          </p:nvSpPr>
          <p:spPr bwMode="hidden">
            <a:xfrm>
              <a:off x="4810125" y="4500563"/>
              <a:ext cx="4295775" cy="1016000"/>
            </a:xfrm>
            <a:custGeom>
              <a:avLst/>
              <a:gdLst/>
              <a:ahLst/>
              <a:cxnLst>
                <a:cxn ang="0">
                  <a:pos x="2700" y="0"/>
                </a:cxn>
                <a:cxn ang="0">
                  <a:pos x="2700" y="0"/>
                </a:cxn>
                <a:cxn ang="0">
                  <a:pos x="2586" y="18"/>
                </a:cxn>
                <a:cxn ang="0">
                  <a:pos x="2470" y="38"/>
                </a:cxn>
                <a:cxn ang="0">
                  <a:pos x="2352" y="60"/>
                </a:cxn>
                <a:cxn ang="0">
                  <a:pos x="2230" y="82"/>
                </a:cxn>
                <a:cxn ang="0">
                  <a:pos x="2106" y="108"/>
                </a:cxn>
                <a:cxn ang="0">
                  <a:pos x="1978" y="134"/>
                </a:cxn>
                <a:cxn ang="0">
                  <a:pos x="1848" y="164"/>
                </a:cxn>
                <a:cxn ang="0">
                  <a:pos x="1714" y="194"/>
                </a:cxn>
                <a:cxn ang="0">
                  <a:pos x="1714" y="194"/>
                </a:cxn>
                <a:cxn ang="0">
                  <a:pos x="1472" y="252"/>
                </a:cxn>
                <a:cxn ang="0">
                  <a:pos x="1236" y="304"/>
                </a:cxn>
                <a:cxn ang="0">
                  <a:pos x="1010" y="352"/>
                </a:cxn>
                <a:cxn ang="0">
                  <a:pos x="792" y="398"/>
                </a:cxn>
                <a:cxn ang="0">
                  <a:pos x="584" y="438"/>
                </a:cxn>
                <a:cxn ang="0">
                  <a:pos x="382" y="474"/>
                </a:cxn>
                <a:cxn ang="0">
                  <a:pos x="188" y="508"/>
                </a:cxn>
                <a:cxn ang="0">
                  <a:pos x="0" y="538"/>
                </a:cxn>
                <a:cxn ang="0">
                  <a:pos x="0" y="538"/>
                </a:cxn>
                <a:cxn ang="0">
                  <a:pos x="130" y="556"/>
                </a:cxn>
                <a:cxn ang="0">
                  <a:pos x="254" y="572"/>
                </a:cxn>
                <a:cxn ang="0">
                  <a:pos x="374" y="586"/>
                </a:cxn>
                <a:cxn ang="0">
                  <a:pos x="492" y="598"/>
                </a:cxn>
                <a:cxn ang="0">
                  <a:pos x="606" y="610"/>
                </a:cxn>
                <a:cxn ang="0">
                  <a:pos x="716" y="618"/>
                </a:cxn>
                <a:cxn ang="0">
                  <a:pos x="822" y="626"/>
                </a:cxn>
                <a:cxn ang="0">
                  <a:pos x="926" y="632"/>
                </a:cxn>
                <a:cxn ang="0">
                  <a:pos x="1028" y="636"/>
                </a:cxn>
                <a:cxn ang="0">
                  <a:pos x="1126" y="638"/>
                </a:cxn>
                <a:cxn ang="0">
                  <a:pos x="1220" y="640"/>
                </a:cxn>
                <a:cxn ang="0">
                  <a:pos x="1312" y="640"/>
                </a:cxn>
                <a:cxn ang="0">
                  <a:pos x="1402" y="638"/>
                </a:cxn>
                <a:cxn ang="0">
                  <a:pos x="1490" y="636"/>
                </a:cxn>
                <a:cxn ang="0">
                  <a:pos x="1574" y="632"/>
                </a:cxn>
                <a:cxn ang="0">
                  <a:pos x="1656" y="626"/>
                </a:cxn>
                <a:cxn ang="0">
                  <a:pos x="1734" y="620"/>
                </a:cxn>
                <a:cxn ang="0">
                  <a:pos x="1812" y="612"/>
                </a:cxn>
                <a:cxn ang="0">
                  <a:pos x="1886" y="602"/>
                </a:cxn>
                <a:cxn ang="0">
                  <a:pos x="1960" y="592"/>
                </a:cxn>
                <a:cxn ang="0">
                  <a:pos x="2030" y="580"/>
                </a:cxn>
                <a:cxn ang="0">
                  <a:pos x="2100" y="568"/>
                </a:cxn>
                <a:cxn ang="0">
                  <a:pos x="2166" y="554"/>
                </a:cxn>
                <a:cxn ang="0">
                  <a:pos x="2232" y="540"/>
                </a:cxn>
                <a:cxn ang="0">
                  <a:pos x="2296" y="524"/>
                </a:cxn>
                <a:cxn ang="0">
                  <a:pos x="2358" y="508"/>
                </a:cxn>
                <a:cxn ang="0">
                  <a:pos x="2418" y="490"/>
                </a:cxn>
                <a:cxn ang="0">
                  <a:pos x="2478" y="472"/>
                </a:cxn>
                <a:cxn ang="0">
                  <a:pos x="2592" y="432"/>
                </a:cxn>
                <a:cxn ang="0">
                  <a:pos x="2702" y="390"/>
                </a:cxn>
                <a:cxn ang="0">
                  <a:pos x="2702" y="390"/>
                </a:cxn>
                <a:cxn ang="0">
                  <a:pos x="2706" y="388"/>
                </a:cxn>
                <a:cxn ang="0">
                  <a:pos x="2706" y="388"/>
                </a:cxn>
                <a:cxn ang="0">
                  <a:pos x="2706" y="0"/>
                </a:cxn>
                <a:cxn ang="0">
                  <a:pos x="2706" y="0"/>
                </a:cxn>
                <a:cxn ang="0">
                  <a:pos x="2700" y="0"/>
                </a:cxn>
                <a:cxn ang="0">
                  <a:pos x="2700" y="0"/>
                </a:cxn>
              </a:cxnLst>
              <a:rect l="0" t="0" r="r" b="b"/>
              <a:pathLst>
                <a:path w="2706" h="640">
                  <a:moveTo>
                    <a:pt x="2700" y="0"/>
                  </a:moveTo>
                  <a:lnTo>
                    <a:pt x="2700" y="0"/>
                  </a:lnTo>
                  <a:lnTo>
                    <a:pt x="2586" y="18"/>
                  </a:lnTo>
                  <a:lnTo>
                    <a:pt x="2470" y="38"/>
                  </a:lnTo>
                  <a:lnTo>
                    <a:pt x="2352" y="60"/>
                  </a:lnTo>
                  <a:lnTo>
                    <a:pt x="2230" y="82"/>
                  </a:lnTo>
                  <a:lnTo>
                    <a:pt x="2106" y="108"/>
                  </a:lnTo>
                  <a:lnTo>
                    <a:pt x="1978" y="134"/>
                  </a:lnTo>
                  <a:lnTo>
                    <a:pt x="1848" y="164"/>
                  </a:lnTo>
                  <a:lnTo>
                    <a:pt x="1714" y="194"/>
                  </a:lnTo>
                  <a:lnTo>
                    <a:pt x="1714" y="194"/>
                  </a:lnTo>
                  <a:lnTo>
                    <a:pt x="1472" y="252"/>
                  </a:lnTo>
                  <a:lnTo>
                    <a:pt x="1236" y="304"/>
                  </a:lnTo>
                  <a:lnTo>
                    <a:pt x="1010" y="352"/>
                  </a:lnTo>
                  <a:lnTo>
                    <a:pt x="792" y="398"/>
                  </a:lnTo>
                  <a:lnTo>
                    <a:pt x="584" y="438"/>
                  </a:lnTo>
                  <a:lnTo>
                    <a:pt x="382" y="474"/>
                  </a:lnTo>
                  <a:lnTo>
                    <a:pt x="188" y="508"/>
                  </a:lnTo>
                  <a:lnTo>
                    <a:pt x="0" y="538"/>
                  </a:lnTo>
                  <a:lnTo>
                    <a:pt x="0" y="538"/>
                  </a:lnTo>
                  <a:lnTo>
                    <a:pt x="130" y="556"/>
                  </a:lnTo>
                  <a:lnTo>
                    <a:pt x="254" y="572"/>
                  </a:lnTo>
                  <a:lnTo>
                    <a:pt x="374" y="586"/>
                  </a:lnTo>
                  <a:lnTo>
                    <a:pt x="492" y="598"/>
                  </a:lnTo>
                  <a:lnTo>
                    <a:pt x="606" y="610"/>
                  </a:lnTo>
                  <a:lnTo>
                    <a:pt x="716" y="618"/>
                  </a:lnTo>
                  <a:lnTo>
                    <a:pt x="822" y="626"/>
                  </a:lnTo>
                  <a:lnTo>
                    <a:pt x="926" y="632"/>
                  </a:lnTo>
                  <a:lnTo>
                    <a:pt x="1028" y="636"/>
                  </a:lnTo>
                  <a:lnTo>
                    <a:pt x="1126" y="638"/>
                  </a:lnTo>
                  <a:lnTo>
                    <a:pt x="1220" y="640"/>
                  </a:lnTo>
                  <a:lnTo>
                    <a:pt x="1312" y="640"/>
                  </a:lnTo>
                  <a:lnTo>
                    <a:pt x="1402" y="638"/>
                  </a:lnTo>
                  <a:lnTo>
                    <a:pt x="1490" y="636"/>
                  </a:lnTo>
                  <a:lnTo>
                    <a:pt x="1574" y="632"/>
                  </a:lnTo>
                  <a:lnTo>
                    <a:pt x="1656" y="626"/>
                  </a:lnTo>
                  <a:lnTo>
                    <a:pt x="1734" y="620"/>
                  </a:lnTo>
                  <a:lnTo>
                    <a:pt x="1812" y="612"/>
                  </a:lnTo>
                  <a:lnTo>
                    <a:pt x="1886" y="602"/>
                  </a:lnTo>
                  <a:lnTo>
                    <a:pt x="1960" y="592"/>
                  </a:lnTo>
                  <a:lnTo>
                    <a:pt x="2030" y="580"/>
                  </a:lnTo>
                  <a:lnTo>
                    <a:pt x="2100" y="568"/>
                  </a:lnTo>
                  <a:lnTo>
                    <a:pt x="2166" y="554"/>
                  </a:lnTo>
                  <a:lnTo>
                    <a:pt x="2232" y="540"/>
                  </a:lnTo>
                  <a:lnTo>
                    <a:pt x="2296" y="524"/>
                  </a:lnTo>
                  <a:lnTo>
                    <a:pt x="2358" y="508"/>
                  </a:lnTo>
                  <a:lnTo>
                    <a:pt x="2418" y="490"/>
                  </a:lnTo>
                  <a:lnTo>
                    <a:pt x="2478" y="472"/>
                  </a:lnTo>
                  <a:lnTo>
                    <a:pt x="2592" y="432"/>
                  </a:lnTo>
                  <a:lnTo>
                    <a:pt x="2702" y="390"/>
                  </a:lnTo>
                  <a:lnTo>
                    <a:pt x="2702" y="390"/>
                  </a:lnTo>
                  <a:lnTo>
                    <a:pt x="2706" y="388"/>
                  </a:lnTo>
                  <a:lnTo>
                    <a:pt x="2706" y="388"/>
                  </a:lnTo>
                  <a:lnTo>
                    <a:pt x="2706" y="0"/>
                  </a:lnTo>
                  <a:lnTo>
                    <a:pt x="2706" y="0"/>
                  </a:lnTo>
                  <a:lnTo>
                    <a:pt x="2700" y="0"/>
                  </a:lnTo>
                  <a:lnTo>
                    <a:pt x="2700" y="0"/>
                  </a:lnTo>
                  <a:close/>
                </a:path>
              </a:pathLst>
            </a:custGeom>
            <a:solidFill>
              <a:schemeClr val="bg2">
                <a:alpha val="29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8" name="Freeform 18"/>
            <p:cNvSpPr>
              <a:spLocks/>
            </p:cNvSpPr>
            <p:nvPr/>
          </p:nvSpPr>
          <p:spPr bwMode="hidden">
            <a:xfrm>
              <a:off x="-309563" y="4318000"/>
              <a:ext cx="8280401" cy="1209675"/>
            </a:xfrm>
            <a:custGeom>
              <a:avLst/>
              <a:gdLst/>
              <a:ahLst/>
              <a:cxnLst>
                <a:cxn ang="0">
                  <a:pos x="5216" y="714"/>
                </a:cxn>
                <a:cxn ang="0">
                  <a:pos x="4984" y="686"/>
                </a:cxn>
                <a:cxn ang="0">
                  <a:pos x="4478" y="610"/>
                </a:cxn>
                <a:cxn ang="0">
                  <a:pos x="3914" y="508"/>
                </a:cxn>
                <a:cxn ang="0">
                  <a:pos x="3286" y="374"/>
                </a:cxn>
                <a:cxn ang="0">
                  <a:pos x="2946" y="296"/>
                </a:cxn>
                <a:cxn ang="0">
                  <a:pos x="2682" y="236"/>
                </a:cxn>
                <a:cxn ang="0">
                  <a:pos x="2430" y="184"/>
                </a:cxn>
                <a:cxn ang="0">
                  <a:pos x="2190" y="140"/>
                </a:cxn>
                <a:cxn ang="0">
                  <a:pos x="1960" y="102"/>
                </a:cxn>
                <a:cxn ang="0">
                  <a:pos x="1740" y="72"/>
                </a:cxn>
                <a:cxn ang="0">
                  <a:pos x="1334" y="28"/>
                </a:cxn>
                <a:cxn ang="0">
                  <a:pos x="970" y="4"/>
                </a:cxn>
                <a:cxn ang="0">
                  <a:pos x="644" y="0"/>
                </a:cxn>
                <a:cxn ang="0">
                  <a:pos x="358" y="10"/>
                </a:cxn>
                <a:cxn ang="0">
                  <a:pos x="110" y="32"/>
                </a:cxn>
                <a:cxn ang="0">
                  <a:pos x="0" y="48"/>
                </a:cxn>
                <a:cxn ang="0">
                  <a:pos x="314" y="86"/>
                </a:cxn>
                <a:cxn ang="0">
                  <a:pos x="652" y="140"/>
                </a:cxn>
                <a:cxn ang="0">
                  <a:pos x="1014" y="210"/>
                </a:cxn>
                <a:cxn ang="0">
                  <a:pos x="1402" y="296"/>
                </a:cxn>
                <a:cxn ang="0">
                  <a:pos x="1756" y="378"/>
                </a:cxn>
                <a:cxn ang="0">
                  <a:pos x="2408" y="516"/>
                </a:cxn>
                <a:cxn ang="0">
                  <a:pos x="2708" y="572"/>
                </a:cxn>
                <a:cxn ang="0">
                  <a:pos x="2992" y="620"/>
                </a:cxn>
                <a:cxn ang="0">
                  <a:pos x="3260" y="662"/>
                </a:cxn>
                <a:cxn ang="0">
                  <a:pos x="3512" y="694"/>
                </a:cxn>
                <a:cxn ang="0">
                  <a:pos x="3750" y="722"/>
                </a:cxn>
                <a:cxn ang="0">
                  <a:pos x="3974" y="740"/>
                </a:cxn>
                <a:cxn ang="0">
                  <a:pos x="4184" y="754"/>
                </a:cxn>
                <a:cxn ang="0">
                  <a:pos x="4384" y="762"/>
                </a:cxn>
                <a:cxn ang="0">
                  <a:pos x="4570" y="762"/>
                </a:cxn>
                <a:cxn ang="0">
                  <a:pos x="4746" y="758"/>
                </a:cxn>
                <a:cxn ang="0">
                  <a:pos x="4912" y="748"/>
                </a:cxn>
                <a:cxn ang="0">
                  <a:pos x="5068" y="732"/>
                </a:cxn>
                <a:cxn ang="0">
                  <a:pos x="5216" y="714"/>
                </a:cxn>
              </a:cxnLst>
              <a:rect l="0" t="0" r="r" b="b"/>
              <a:pathLst>
                <a:path w="5216" h="762">
                  <a:moveTo>
                    <a:pt x="5216" y="714"/>
                  </a:moveTo>
                  <a:lnTo>
                    <a:pt x="5216" y="714"/>
                  </a:lnTo>
                  <a:lnTo>
                    <a:pt x="5102" y="700"/>
                  </a:lnTo>
                  <a:lnTo>
                    <a:pt x="4984" y="686"/>
                  </a:lnTo>
                  <a:lnTo>
                    <a:pt x="4738" y="652"/>
                  </a:lnTo>
                  <a:lnTo>
                    <a:pt x="4478" y="610"/>
                  </a:lnTo>
                  <a:lnTo>
                    <a:pt x="4204" y="564"/>
                  </a:lnTo>
                  <a:lnTo>
                    <a:pt x="3914" y="508"/>
                  </a:lnTo>
                  <a:lnTo>
                    <a:pt x="3608" y="446"/>
                  </a:lnTo>
                  <a:lnTo>
                    <a:pt x="3286" y="374"/>
                  </a:lnTo>
                  <a:lnTo>
                    <a:pt x="2946" y="296"/>
                  </a:lnTo>
                  <a:lnTo>
                    <a:pt x="2946" y="296"/>
                  </a:lnTo>
                  <a:lnTo>
                    <a:pt x="2812" y="266"/>
                  </a:lnTo>
                  <a:lnTo>
                    <a:pt x="2682" y="236"/>
                  </a:lnTo>
                  <a:lnTo>
                    <a:pt x="2556" y="210"/>
                  </a:lnTo>
                  <a:lnTo>
                    <a:pt x="2430" y="184"/>
                  </a:lnTo>
                  <a:lnTo>
                    <a:pt x="2308" y="162"/>
                  </a:lnTo>
                  <a:lnTo>
                    <a:pt x="2190" y="140"/>
                  </a:lnTo>
                  <a:lnTo>
                    <a:pt x="2074" y="120"/>
                  </a:lnTo>
                  <a:lnTo>
                    <a:pt x="1960" y="102"/>
                  </a:lnTo>
                  <a:lnTo>
                    <a:pt x="1850" y="86"/>
                  </a:lnTo>
                  <a:lnTo>
                    <a:pt x="1740" y="72"/>
                  </a:lnTo>
                  <a:lnTo>
                    <a:pt x="1532" y="46"/>
                  </a:lnTo>
                  <a:lnTo>
                    <a:pt x="1334" y="28"/>
                  </a:lnTo>
                  <a:lnTo>
                    <a:pt x="1148" y="14"/>
                  </a:lnTo>
                  <a:lnTo>
                    <a:pt x="970" y="4"/>
                  </a:lnTo>
                  <a:lnTo>
                    <a:pt x="802" y="0"/>
                  </a:lnTo>
                  <a:lnTo>
                    <a:pt x="644" y="0"/>
                  </a:lnTo>
                  <a:lnTo>
                    <a:pt x="496" y="4"/>
                  </a:lnTo>
                  <a:lnTo>
                    <a:pt x="358" y="10"/>
                  </a:lnTo>
                  <a:lnTo>
                    <a:pt x="230" y="20"/>
                  </a:lnTo>
                  <a:lnTo>
                    <a:pt x="110" y="32"/>
                  </a:lnTo>
                  <a:lnTo>
                    <a:pt x="0" y="48"/>
                  </a:lnTo>
                  <a:lnTo>
                    <a:pt x="0" y="48"/>
                  </a:lnTo>
                  <a:lnTo>
                    <a:pt x="154" y="66"/>
                  </a:lnTo>
                  <a:lnTo>
                    <a:pt x="314" y="86"/>
                  </a:lnTo>
                  <a:lnTo>
                    <a:pt x="480" y="112"/>
                  </a:lnTo>
                  <a:lnTo>
                    <a:pt x="652" y="140"/>
                  </a:lnTo>
                  <a:lnTo>
                    <a:pt x="830" y="174"/>
                  </a:lnTo>
                  <a:lnTo>
                    <a:pt x="1014" y="210"/>
                  </a:lnTo>
                  <a:lnTo>
                    <a:pt x="1206" y="250"/>
                  </a:lnTo>
                  <a:lnTo>
                    <a:pt x="1402" y="296"/>
                  </a:lnTo>
                  <a:lnTo>
                    <a:pt x="1402" y="296"/>
                  </a:lnTo>
                  <a:lnTo>
                    <a:pt x="1756" y="378"/>
                  </a:lnTo>
                  <a:lnTo>
                    <a:pt x="2092" y="450"/>
                  </a:lnTo>
                  <a:lnTo>
                    <a:pt x="2408" y="516"/>
                  </a:lnTo>
                  <a:lnTo>
                    <a:pt x="2562" y="544"/>
                  </a:lnTo>
                  <a:lnTo>
                    <a:pt x="2708" y="572"/>
                  </a:lnTo>
                  <a:lnTo>
                    <a:pt x="2852" y="598"/>
                  </a:lnTo>
                  <a:lnTo>
                    <a:pt x="2992" y="620"/>
                  </a:lnTo>
                  <a:lnTo>
                    <a:pt x="3128" y="642"/>
                  </a:lnTo>
                  <a:lnTo>
                    <a:pt x="3260" y="662"/>
                  </a:lnTo>
                  <a:lnTo>
                    <a:pt x="3388" y="678"/>
                  </a:lnTo>
                  <a:lnTo>
                    <a:pt x="3512" y="694"/>
                  </a:lnTo>
                  <a:lnTo>
                    <a:pt x="3632" y="708"/>
                  </a:lnTo>
                  <a:lnTo>
                    <a:pt x="3750" y="722"/>
                  </a:lnTo>
                  <a:lnTo>
                    <a:pt x="3864" y="732"/>
                  </a:lnTo>
                  <a:lnTo>
                    <a:pt x="3974" y="740"/>
                  </a:lnTo>
                  <a:lnTo>
                    <a:pt x="4080" y="748"/>
                  </a:lnTo>
                  <a:lnTo>
                    <a:pt x="4184" y="754"/>
                  </a:lnTo>
                  <a:lnTo>
                    <a:pt x="4286" y="758"/>
                  </a:lnTo>
                  <a:lnTo>
                    <a:pt x="4384" y="762"/>
                  </a:lnTo>
                  <a:lnTo>
                    <a:pt x="4478" y="762"/>
                  </a:lnTo>
                  <a:lnTo>
                    <a:pt x="4570" y="762"/>
                  </a:lnTo>
                  <a:lnTo>
                    <a:pt x="4660" y="760"/>
                  </a:lnTo>
                  <a:lnTo>
                    <a:pt x="4746" y="758"/>
                  </a:lnTo>
                  <a:lnTo>
                    <a:pt x="4830" y="754"/>
                  </a:lnTo>
                  <a:lnTo>
                    <a:pt x="4912" y="748"/>
                  </a:lnTo>
                  <a:lnTo>
                    <a:pt x="4992" y="740"/>
                  </a:lnTo>
                  <a:lnTo>
                    <a:pt x="5068" y="732"/>
                  </a:lnTo>
                  <a:lnTo>
                    <a:pt x="5144" y="724"/>
                  </a:lnTo>
                  <a:lnTo>
                    <a:pt x="5216" y="714"/>
                  </a:lnTo>
                  <a:lnTo>
                    <a:pt x="5216" y="714"/>
                  </a:lnTo>
                  <a:close/>
                </a:path>
              </a:pathLst>
            </a:custGeom>
            <a:solidFill>
              <a:schemeClr val="bg2">
                <a:alpha val="40000"/>
              </a:schemeClr>
            </a:solidFill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19" name="Freeform 22"/>
            <p:cNvSpPr>
              <a:spLocks/>
            </p:cNvSpPr>
            <p:nvPr/>
          </p:nvSpPr>
          <p:spPr bwMode="hidden">
            <a:xfrm>
              <a:off x="3175" y="4335463"/>
              <a:ext cx="8166100" cy="1101725"/>
            </a:xfrm>
            <a:custGeom>
              <a:avLst/>
              <a:gdLst/>
              <a:ahLst/>
              <a:cxnLst>
                <a:cxn ang="0">
                  <a:pos x="0" y="70"/>
                </a:cxn>
                <a:cxn ang="0">
                  <a:pos x="0" y="70"/>
                </a:cxn>
                <a:cxn ang="0">
                  <a:pos x="18" y="66"/>
                </a:cxn>
                <a:cxn ang="0">
                  <a:pos x="72" y="56"/>
                </a:cxn>
                <a:cxn ang="0">
                  <a:pos x="164" y="42"/>
                </a:cxn>
                <a:cxn ang="0">
                  <a:pos x="224" y="34"/>
                </a:cxn>
                <a:cxn ang="0">
                  <a:pos x="294" y="26"/>
                </a:cxn>
                <a:cxn ang="0">
                  <a:pos x="372" y="20"/>
                </a:cxn>
                <a:cxn ang="0">
                  <a:pos x="462" y="14"/>
                </a:cxn>
                <a:cxn ang="0">
                  <a:pos x="560" y="8"/>
                </a:cxn>
                <a:cxn ang="0">
                  <a:pos x="670" y="4"/>
                </a:cxn>
                <a:cxn ang="0">
                  <a:pos x="790" y="2"/>
                </a:cxn>
                <a:cxn ang="0">
                  <a:pos x="920" y="0"/>
                </a:cxn>
                <a:cxn ang="0">
                  <a:pos x="1060" y="2"/>
                </a:cxn>
                <a:cxn ang="0">
                  <a:pos x="1210" y="6"/>
                </a:cxn>
                <a:cxn ang="0">
                  <a:pos x="1372" y="14"/>
                </a:cxn>
                <a:cxn ang="0">
                  <a:pos x="1544" y="24"/>
                </a:cxn>
                <a:cxn ang="0">
                  <a:pos x="1726" y="40"/>
                </a:cxn>
                <a:cxn ang="0">
                  <a:pos x="1920" y="58"/>
                </a:cxn>
                <a:cxn ang="0">
                  <a:pos x="2126" y="80"/>
                </a:cxn>
                <a:cxn ang="0">
                  <a:pos x="2342" y="106"/>
                </a:cxn>
                <a:cxn ang="0">
                  <a:pos x="2570" y="138"/>
                </a:cxn>
                <a:cxn ang="0">
                  <a:pos x="2808" y="174"/>
                </a:cxn>
                <a:cxn ang="0">
                  <a:pos x="3058" y="216"/>
                </a:cxn>
                <a:cxn ang="0">
                  <a:pos x="3320" y="266"/>
                </a:cxn>
                <a:cxn ang="0">
                  <a:pos x="3594" y="320"/>
                </a:cxn>
                <a:cxn ang="0">
                  <a:pos x="3880" y="380"/>
                </a:cxn>
                <a:cxn ang="0">
                  <a:pos x="4178" y="448"/>
                </a:cxn>
                <a:cxn ang="0">
                  <a:pos x="4488" y="522"/>
                </a:cxn>
                <a:cxn ang="0">
                  <a:pos x="4810" y="604"/>
                </a:cxn>
                <a:cxn ang="0">
                  <a:pos x="5144" y="694"/>
                </a:cxn>
              </a:cxnLst>
              <a:rect l="0" t="0" r="r" b="b"/>
              <a:pathLst>
                <a:path w="5144" h="694">
                  <a:moveTo>
                    <a:pt x="0" y="70"/>
                  </a:moveTo>
                  <a:lnTo>
                    <a:pt x="0" y="70"/>
                  </a:lnTo>
                  <a:lnTo>
                    <a:pt x="18" y="66"/>
                  </a:lnTo>
                  <a:lnTo>
                    <a:pt x="72" y="56"/>
                  </a:lnTo>
                  <a:lnTo>
                    <a:pt x="164" y="42"/>
                  </a:lnTo>
                  <a:lnTo>
                    <a:pt x="224" y="34"/>
                  </a:lnTo>
                  <a:lnTo>
                    <a:pt x="294" y="26"/>
                  </a:lnTo>
                  <a:lnTo>
                    <a:pt x="372" y="20"/>
                  </a:lnTo>
                  <a:lnTo>
                    <a:pt x="462" y="14"/>
                  </a:lnTo>
                  <a:lnTo>
                    <a:pt x="560" y="8"/>
                  </a:lnTo>
                  <a:lnTo>
                    <a:pt x="670" y="4"/>
                  </a:lnTo>
                  <a:lnTo>
                    <a:pt x="790" y="2"/>
                  </a:lnTo>
                  <a:lnTo>
                    <a:pt x="920" y="0"/>
                  </a:lnTo>
                  <a:lnTo>
                    <a:pt x="1060" y="2"/>
                  </a:lnTo>
                  <a:lnTo>
                    <a:pt x="1210" y="6"/>
                  </a:lnTo>
                  <a:lnTo>
                    <a:pt x="1372" y="14"/>
                  </a:lnTo>
                  <a:lnTo>
                    <a:pt x="1544" y="24"/>
                  </a:lnTo>
                  <a:lnTo>
                    <a:pt x="1726" y="40"/>
                  </a:lnTo>
                  <a:lnTo>
                    <a:pt x="1920" y="58"/>
                  </a:lnTo>
                  <a:lnTo>
                    <a:pt x="2126" y="80"/>
                  </a:lnTo>
                  <a:lnTo>
                    <a:pt x="2342" y="106"/>
                  </a:lnTo>
                  <a:lnTo>
                    <a:pt x="2570" y="138"/>
                  </a:lnTo>
                  <a:lnTo>
                    <a:pt x="2808" y="174"/>
                  </a:lnTo>
                  <a:lnTo>
                    <a:pt x="3058" y="216"/>
                  </a:lnTo>
                  <a:lnTo>
                    <a:pt x="3320" y="266"/>
                  </a:lnTo>
                  <a:lnTo>
                    <a:pt x="3594" y="320"/>
                  </a:lnTo>
                  <a:lnTo>
                    <a:pt x="3880" y="380"/>
                  </a:lnTo>
                  <a:lnTo>
                    <a:pt x="4178" y="448"/>
                  </a:lnTo>
                  <a:lnTo>
                    <a:pt x="4488" y="522"/>
                  </a:lnTo>
                  <a:lnTo>
                    <a:pt x="4810" y="604"/>
                  </a:lnTo>
                  <a:lnTo>
                    <a:pt x="5144" y="694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>
          <p:nvSpPr>
            <p:cNvPr id="20" name="Freeform 26"/>
            <p:cNvSpPr>
              <a:spLocks/>
            </p:cNvSpPr>
            <p:nvPr/>
          </p:nvSpPr>
          <p:spPr bwMode="hidden">
            <a:xfrm>
              <a:off x="4156075" y="4316413"/>
              <a:ext cx="4940300" cy="927100"/>
            </a:xfrm>
            <a:custGeom>
              <a:avLst/>
              <a:gdLst/>
              <a:ahLst/>
              <a:cxnLst>
                <a:cxn ang="0">
                  <a:pos x="0" y="584"/>
                </a:cxn>
                <a:cxn ang="0">
                  <a:pos x="0" y="584"/>
                </a:cxn>
                <a:cxn ang="0">
                  <a:pos x="90" y="560"/>
                </a:cxn>
                <a:cxn ang="0">
                  <a:pos x="336" y="498"/>
                </a:cxn>
                <a:cxn ang="0">
                  <a:pos x="506" y="456"/>
                </a:cxn>
                <a:cxn ang="0">
                  <a:pos x="702" y="410"/>
                </a:cxn>
                <a:cxn ang="0">
                  <a:pos x="920" y="360"/>
                </a:cxn>
                <a:cxn ang="0">
                  <a:pos x="1154" y="306"/>
                </a:cxn>
                <a:cxn ang="0">
                  <a:pos x="1402" y="254"/>
                </a:cxn>
                <a:cxn ang="0">
                  <a:pos x="1656" y="202"/>
                </a:cxn>
                <a:cxn ang="0">
                  <a:pos x="1916" y="154"/>
                </a:cxn>
                <a:cxn ang="0">
                  <a:pos x="2174" y="108"/>
                </a:cxn>
                <a:cxn ang="0">
                  <a:pos x="2302" y="88"/>
                </a:cxn>
                <a:cxn ang="0">
                  <a:pos x="2426" y="68"/>
                </a:cxn>
                <a:cxn ang="0">
                  <a:pos x="2550" y="52"/>
                </a:cxn>
                <a:cxn ang="0">
                  <a:pos x="2670" y="36"/>
                </a:cxn>
                <a:cxn ang="0">
                  <a:pos x="2788" y="24"/>
                </a:cxn>
                <a:cxn ang="0">
                  <a:pos x="2900" y="14"/>
                </a:cxn>
                <a:cxn ang="0">
                  <a:pos x="3008" y="6"/>
                </a:cxn>
                <a:cxn ang="0">
                  <a:pos x="3112" y="0"/>
                </a:cxn>
              </a:cxnLst>
              <a:rect l="0" t="0" r="r" b="b"/>
              <a:pathLst>
                <a:path w="3112" h="584">
                  <a:moveTo>
                    <a:pt x="0" y="584"/>
                  </a:moveTo>
                  <a:lnTo>
                    <a:pt x="0" y="584"/>
                  </a:lnTo>
                  <a:lnTo>
                    <a:pt x="90" y="560"/>
                  </a:lnTo>
                  <a:lnTo>
                    <a:pt x="336" y="498"/>
                  </a:lnTo>
                  <a:lnTo>
                    <a:pt x="506" y="456"/>
                  </a:lnTo>
                  <a:lnTo>
                    <a:pt x="702" y="410"/>
                  </a:lnTo>
                  <a:lnTo>
                    <a:pt x="920" y="360"/>
                  </a:lnTo>
                  <a:lnTo>
                    <a:pt x="1154" y="306"/>
                  </a:lnTo>
                  <a:lnTo>
                    <a:pt x="1402" y="254"/>
                  </a:lnTo>
                  <a:lnTo>
                    <a:pt x="1656" y="202"/>
                  </a:lnTo>
                  <a:lnTo>
                    <a:pt x="1916" y="154"/>
                  </a:lnTo>
                  <a:lnTo>
                    <a:pt x="2174" y="108"/>
                  </a:lnTo>
                  <a:lnTo>
                    <a:pt x="2302" y="88"/>
                  </a:lnTo>
                  <a:lnTo>
                    <a:pt x="2426" y="68"/>
                  </a:lnTo>
                  <a:lnTo>
                    <a:pt x="2550" y="52"/>
                  </a:lnTo>
                  <a:lnTo>
                    <a:pt x="2670" y="36"/>
                  </a:lnTo>
                  <a:lnTo>
                    <a:pt x="2788" y="24"/>
                  </a:lnTo>
                  <a:lnTo>
                    <a:pt x="2900" y="14"/>
                  </a:lnTo>
                  <a:lnTo>
                    <a:pt x="3008" y="6"/>
                  </a:lnTo>
                  <a:lnTo>
                    <a:pt x="3112" y="0"/>
                  </a:lnTo>
                </a:path>
              </a:pathLst>
            </a:custGeom>
            <a:noFill/>
            <a:ln w="12">
              <a:solidFill>
                <a:srgbClr val="FFFFFF"/>
              </a:solidFill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  <p:sp useBgFill="1">
          <p:nvSpPr>
            <p:cNvPr id="21" name="Freeform 10"/>
            <p:cNvSpPr>
              <a:spLocks/>
            </p:cNvSpPr>
            <p:nvPr/>
          </p:nvSpPr>
          <p:spPr bwMode="hidden">
            <a:xfrm>
              <a:off x="-3905251" y="4294188"/>
              <a:ext cx="13027839" cy="1892300"/>
            </a:xfrm>
            <a:custGeom>
              <a:avLst/>
              <a:gdLst/>
              <a:ahLst/>
              <a:cxnLst>
                <a:cxn ang="0">
                  <a:pos x="8192" y="512"/>
                </a:cxn>
                <a:cxn ang="0">
                  <a:pos x="8040" y="570"/>
                </a:cxn>
                <a:cxn ang="0">
                  <a:pos x="7878" y="620"/>
                </a:cxn>
                <a:cxn ang="0">
                  <a:pos x="7706" y="666"/>
                </a:cxn>
                <a:cxn ang="0">
                  <a:pos x="7522" y="702"/>
                </a:cxn>
                <a:cxn ang="0">
                  <a:pos x="7322" y="730"/>
                </a:cxn>
                <a:cxn ang="0">
                  <a:pos x="7106" y="750"/>
                </a:cxn>
                <a:cxn ang="0">
                  <a:pos x="6872" y="762"/>
                </a:cxn>
                <a:cxn ang="0">
                  <a:pos x="6618" y="760"/>
                </a:cxn>
                <a:cxn ang="0">
                  <a:pos x="6342" y="750"/>
                </a:cxn>
                <a:cxn ang="0">
                  <a:pos x="6042" y="726"/>
                </a:cxn>
                <a:cxn ang="0">
                  <a:pos x="5716" y="690"/>
                </a:cxn>
                <a:cxn ang="0">
                  <a:pos x="5364" y="642"/>
                </a:cxn>
                <a:cxn ang="0">
                  <a:pos x="4982" y="578"/>
                </a:cxn>
                <a:cxn ang="0">
                  <a:pos x="4568" y="500"/>
                </a:cxn>
                <a:cxn ang="0">
                  <a:pos x="4122" y="406"/>
                </a:cxn>
                <a:cxn ang="0">
                  <a:pos x="3640" y="296"/>
                </a:cxn>
                <a:cxn ang="0">
                  <a:pos x="3396" y="240"/>
                </a:cxn>
                <a:cxn ang="0">
                  <a:pos x="2934" y="148"/>
                </a:cxn>
                <a:cxn ang="0">
                  <a:pos x="2512" y="82"/>
                </a:cxn>
                <a:cxn ang="0">
                  <a:pos x="2126" y="36"/>
                </a:cxn>
                <a:cxn ang="0">
                  <a:pos x="1776" y="10"/>
                </a:cxn>
                <a:cxn ang="0">
                  <a:pos x="1462" y="0"/>
                </a:cxn>
                <a:cxn ang="0">
                  <a:pos x="1182" y="4"/>
                </a:cxn>
                <a:cxn ang="0">
                  <a:pos x="934" y="20"/>
                </a:cxn>
                <a:cxn ang="0">
                  <a:pos x="716" y="44"/>
                </a:cxn>
                <a:cxn ang="0">
                  <a:pos x="530" y="74"/>
                </a:cxn>
                <a:cxn ang="0">
                  <a:pos x="374" y="108"/>
                </a:cxn>
                <a:cxn ang="0">
                  <a:pos x="248" y="144"/>
                </a:cxn>
                <a:cxn ang="0">
                  <a:pos x="148" y="176"/>
                </a:cxn>
                <a:cxn ang="0">
                  <a:pos x="48" y="216"/>
                </a:cxn>
                <a:cxn ang="0">
                  <a:pos x="0" y="240"/>
                </a:cxn>
                <a:cxn ang="0">
                  <a:pos x="8192" y="1192"/>
                </a:cxn>
                <a:cxn ang="0">
                  <a:pos x="8196" y="1186"/>
                </a:cxn>
                <a:cxn ang="0">
                  <a:pos x="8196" y="510"/>
                </a:cxn>
                <a:cxn ang="0">
                  <a:pos x="8192" y="512"/>
                </a:cxn>
              </a:cxnLst>
              <a:rect l="0" t="0" r="r" b="b"/>
              <a:pathLst>
                <a:path w="8196" h="1192">
                  <a:moveTo>
                    <a:pt x="8192" y="512"/>
                  </a:moveTo>
                  <a:lnTo>
                    <a:pt x="8192" y="512"/>
                  </a:lnTo>
                  <a:lnTo>
                    <a:pt x="8116" y="542"/>
                  </a:lnTo>
                  <a:lnTo>
                    <a:pt x="8040" y="570"/>
                  </a:lnTo>
                  <a:lnTo>
                    <a:pt x="7960" y="596"/>
                  </a:lnTo>
                  <a:lnTo>
                    <a:pt x="7878" y="620"/>
                  </a:lnTo>
                  <a:lnTo>
                    <a:pt x="7794" y="644"/>
                  </a:lnTo>
                  <a:lnTo>
                    <a:pt x="7706" y="666"/>
                  </a:lnTo>
                  <a:lnTo>
                    <a:pt x="7616" y="684"/>
                  </a:lnTo>
                  <a:lnTo>
                    <a:pt x="7522" y="702"/>
                  </a:lnTo>
                  <a:lnTo>
                    <a:pt x="7424" y="718"/>
                  </a:lnTo>
                  <a:lnTo>
                    <a:pt x="7322" y="730"/>
                  </a:lnTo>
                  <a:lnTo>
                    <a:pt x="7216" y="742"/>
                  </a:lnTo>
                  <a:lnTo>
                    <a:pt x="7106" y="750"/>
                  </a:lnTo>
                  <a:lnTo>
                    <a:pt x="6992" y="758"/>
                  </a:lnTo>
                  <a:lnTo>
                    <a:pt x="6872" y="762"/>
                  </a:lnTo>
                  <a:lnTo>
                    <a:pt x="6748" y="762"/>
                  </a:lnTo>
                  <a:lnTo>
                    <a:pt x="6618" y="760"/>
                  </a:lnTo>
                  <a:lnTo>
                    <a:pt x="6482" y="756"/>
                  </a:lnTo>
                  <a:lnTo>
                    <a:pt x="6342" y="750"/>
                  </a:lnTo>
                  <a:lnTo>
                    <a:pt x="6196" y="740"/>
                  </a:lnTo>
                  <a:lnTo>
                    <a:pt x="6042" y="726"/>
                  </a:lnTo>
                  <a:lnTo>
                    <a:pt x="5882" y="710"/>
                  </a:lnTo>
                  <a:lnTo>
                    <a:pt x="5716" y="690"/>
                  </a:lnTo>
                  <a:lnTo>
                    <a:pt x="5544" y="668"/>
                  </a:lnTo>
                  <a:lnTo>
                    <a:pt x="5364" y="642"/>
                  </a:lnTo>
                  <a:lnTo>
                    <a:pt x="5176" y="612"/>
                  </a:lnTo>
                  <a:lnTo>
                    <a:pt x="4982" y="578"/>
                  </a:lnTo>
                  <a:lnTo>
                    <a:pt x="4778" y="540"/>
                  </a:lnTo>
                  <a:lnTo>
                    <a:pt x="4568" y="500"/>
                  </a:lnTo>
                  <a:lnTo>
                    <a:pt x="4348" y="454"/>
                  </a:lnTo>
                  <a:lnTo>
                    <a:pt x="4122" y="406"/>
                  </a:lnTo>
                  <a:lnTo>
                    <a:pt x="3886" y="354"/>
                  </a:lnTo>
                  <a:lnTo>
                    <a:pt x="3640" y="296"/>
                  </a:lnTo>
                  <a:lnTo>
                    <a:pt x="3640" y="296"/>
                  </a:lnTo>
                  <a:lnTo>
                    <a:pt x="3396" y="240"/>
                  </a:lnTo>
                  <a:lnTo>
                    <a:pt x="3160" y="192"/>
                  </a:lnTo>
                  <a:lnTo>
                    <a:pt x="2934" y="148"/>
                  </a:lnTo>
                  <a:lnTo>
                    <a:pt x="2718" y="112"/>
                  </a:lnTo>
                  <a:lnTo>
                    <a:pt x="2512" y="82"/>
                  </a:lnTo>
                  <a:lnTo>
                    <a:pt x="2314" y="56"/>
                  </a:lnTo>
                  <a:lnTo>
                    <a:pt x="2126" y="36"/>
                  </a:lnTo>
                  <a:lnTo>
                    <a:pt x="1948" y="20"/>
                  </a:lnTo>
                  <a:lnTo>
                    <a:pt x="1776" y="10"/>
                  </a:lnTo>
                  <a:lnTo>
                    <a:pt x="1616" y="2"/>
                  </a:lnTo>
                  <a:lnTo>
                    <a:pt x="1462" y="0"/>
                  </a:lnTo>
                  <a:lnTo>
                    <a:pt x="1318" y="0"/>
                  </a:lnTo>
                  <a:lnTo>
                    <a:pt x="1182" y="4"/>
                  </a:lnTo>
                  <a:lnTo>
                    <a:pt x="1054" y="10"/>
                  </a:lnTo>
                  <a:lnTo>
                    <a:pt x="934" y="20"/>
                  </a:lnTo>
                  <a:lnTo>
                    <a:pt x="822" y="30"/>
                  </a:lnTo>
                  <a:lnTo>
                    <a:pt x="716" y="44"/>
                  </a:lnTo>
                  <a:lnTo>
                    <a:pt x="620" y="58"/>
                  </a:lnTo>
                  <a:lnTo>
                    <a:pt x="530" y="74"/>
                  </a:lnTo>
                  <a:lnTo>
                    <a:pt x="450" y="92"/>
                  </a:lnTo>
                  <a:lnTo>
                    <a:pt x="374" y="108"/>
                  </a:lnTo>
                  <a:lnTo>
                    <a:pt x="308" y="126"/>
                  </a:lnTo>
                  <a:lnTo>
                    <a:pt x="248" y="144"/>
                  </a:lnTo>
                  <a:lnTo>
                    <a:pt x="194" y="160"/>
                  </a:lnTo>
                  <a:lnTo>
                    <a:pt x="148" y="176"/>
                  </a:lnTo>
                  <a:lnTo>
                    <a:pt x="108" y="192"/>
                  </a:lnTo>
                  <a:lnTo>
                    <a:pt x="48" y="216"/>
                  </a:lnTo>
                  <a:lnTo>
                    <a:pt x="12" y="234"/>
                  </a:lnTo>
                  <a:lnTo>
                    <a:pt x="0" y="240"/>
                  </a:lnTo>
                  <a:lnTo>
                    <a:pt x="0" y="1192"/>
                  </a:lnTo>
                  <a:lnTo>
                    <a:pt x="8192" y="1192"/>
                  </a:lnTo>
                  <a:lnTo>
                    <a:pt x="8192" y="1192"/>
                  </a:lnTo>
                  <a:lnTo>
                    <a:pt x="8196" y="1186"/>
                  </a:lnTo>
                  <a:lnTo>
                    <a:pt x="8196" y="1186"/>
                  </a:lnTo>
                  <a:lnTo>
                    <a:pt x="8196" y="510"/>
                  </a:lnTo>
                  <a:lnTo>
                    <a:pt x="8196" y="510"/>
                  </a:lnTo>
                  <a:lnTo>
                    <a:pt x="8192" y="512"/>
                  </a:lnTo>
                  <a:lnTo>
                    <a:pt x="8192" y="512"/>
                  </a:lnTo>
                  <a:close/>
                </a:path>
              </a:pathLst>
            </a:custGeom>
            <a:ln w="9525">
              <a:noFill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 lang="en-US"/>
            </a:p>
          </p:txBody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338328"/>
            <a:ext cx="8229600" cy="125272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BE" smtClean="0"/>
              <a:t>Titelstijl van model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63672" y="6250164"/>
            <a:ext cx="378669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2"/>
                </a:solidFill>
              </a:defRPr>
            </a:lvl1pPr>
          </a:lstStyle>
          <a:p>
            <a:fld id="{4EC5816F-D43D-40D1-9B38-E1A2C18F0972}" type="datetime1">
              <a:rPr lang="en-US" smtClean="0"/>
              <a:pPr/>
              <a:t>19/03/15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93638" y="6250164"/>
            <a:ext cx="378669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991088" y="6250163"/>
            <a:ext cx="1161826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00">
                <a:solidFill>
                  <a:schemeClr val="tx2"/>
                </a:solidFill>
              </a:defRPr>
            </a:lvl1pPr>
          </a:lstStyle>
          <a:p>
            <a:fld id="{1AD20DFC-E2D5-4BD6-B744-D8DEEAB5F7C2}" type="slidenum">
              <a:rPr lang="en-US" smtClean="0"/>
              <a:pPr/>
              <a:t>‹nr.›</a:t>
            </a:fld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2067" y="2675467"/>
            <a:ext cx="7408333" cy="345069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BE" smtClean="0"/>
              <a:t>Klik om de tekststijl van het model te bewerken</a:t>
            </a:r>
          </a:p>
          <a:p>
            <a:pPr lvl="1"/>
            <a:r>
              <a:rPr lang="nl-BE" smtClean="0"/>
              <a:t>Tweede niveau</a:t>
            </a:r>
          </a:p>
          <a:p>
            <a:pPr lvl="2"/>
            <a:r>
              <a:rPr lang="nl-BE" smtClean="0"/>
              <a:t>Derde niveau</a:t>
            </a:r>
          </a:p>
          <a:p>
            <a:pPr lvl="3"/>
            <a:r>
              <a:rPr lang="nl-BE" smtClean="0"/>
              <a:t>Vierde niveau</a:t>
            </a:r>
          </a:p>
          <a:p>
            <a:pPr lvl="4"/>
            <a:r>
              <a:rPr lang="nl-BE" smtClean="0"/>
              <a:t>Vijfde niveau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50" r:id="rId1"/>
    <p:sldLayoutId id="2147483951" r:id="rId2"/>
    <p:sldLayoutId id="2147483952" r:id="rId3"/>
    <p:sldLayoutId id="2147483953" r:id="rId4"/>
    <p:sldLayoutId id="2147483954" r:id="rId5"/>
    <p:sldLayoutId id="2147483955" r:id="rId6"/>
    <p:sldLayoutId id="2147483956" r:id="rId7"/>
    <p:sldLayoutId id="2147483957" r:id="rId8"/>
    <p:sldLayoutId id="2147483958" r:id="rId9"/>
    <p:sldLayoutId id="2147483959" r:id="rId10"/>
    <p:sldLayoutId id="2147483960" r:id="rId11"/>
  </p:sldLayoutIdLst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rgbClr val="FFFFFF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74320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576263" indent="-27432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200" kern="1200">
          <a:solidFill>
            <a:schemeClr val="tx2"/>
          </a:solidFill>
          <a:latin typeface="+mn-lt"/>
          <a:ea typeface="+mn-ea"/>
          <a:cs typeface="+mn-cs"/>
        </a:defRPr>
      </a:lvl2pPr>
      <a:lvl3pPr marL="855663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2000" kern="1200">
          <a:solidFill>
            <a:schemeClr val="tx2"/>
          </a:solidFill>
          <a:latin typeface="+mn-lt"/>
          <a:ea typeface="+mn-ea"/>
          <a:cs typeface="+mn-cs"/>
        </a:defRPr>
      </a:lvl3pPr>
      <a:lvl4pPr marL="114300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800" kern="1200">
          <a:solidFill>
            <a:schemeClr val="tx2"/>
          </a:solidFill>
          <a:latin typeface="+mn-lt"/>
          <a:ea typeface="+mn-ea"/>
          <a:cs typeface="+mn-cs"/>
        </a:defRPr>
      </a:lvl4pPr>
      <a:lvl5pPr marL="1463040" indent="-228600" algn="l" defTabSz="914400" rtl="0" eaLnBrk="1" latinLnBrk="0" hangingPunct="1">
        <a:spcBef>
          <a:spcPct val="20000"/>
        </a:spcBef>
        <a:buClr>
          <a:schemeClr val="accent1"/>
        </a:buClr>
        <a:buSzPct val="100000"/>
        <a:buFont typeface="Symbol" pitchFamily="18" charset="2"/>
        <a:buChar char=""/>
        <a:defRPr sz="1600" kern="1200">
          <a:solidFill>
            <a:schemeClr val="tx2"/>
          </a:solidFill>
          <a:latin typeface="+mn-lt"/>
          <a:ea typeface="+mn-ea"/>
          <a:cs typeface="+mn-cs"/>
        </a:defRPr>
      </a:lvl5pPr>
      <a:lvl6pPr marL="178308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10312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42316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743200" indent="-228600" algn="l" defTabSz="914400" rtl="0" eaLnBrk="1" latinLnBrk="0" hangingPunct="1">
        <a:spcBef>
          <a:spcPts val="384"/>
        </a:spcBef>
        <a:buClr>
          <a:schemeClr val="accent1"/>
        </a:buClr>
        <a:buFont typeface="Symbol" pitchFamily="18" charset="2"/>
        <a:buChar char="*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-document1.docx"/><Relationship Id="rId4" Type="http://schemas.openxmlformats.org/officeDocument/2006/relationships/image" Target="../media/image3.emf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Relationship Id="rId3" Type="http://schemas.openxmlformats.org/officeDocument/2006/relationships/image" Target="../media/image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nl-NL" sz="7000" dirty="0" smtClean="0"/>
              <a:t>Leerstof trimester 2</a:t>
            </a:r>
            <a:endParaRPr lang="nl-NL" sz="7000" dirty="0"/>
          </a:p>
        </p:txBody>
      </p:sp>
      <p:sp>
        <p:nvSpPr>
          <p:cNvPr id="3" name="Sub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sz="30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HERHALINGSOEFENINGEN</a:t>
            </a:r>
            <a:endParaRPr lang="nl-NL" sz="3000" dirty="0"/>
          </a:p>
        </p:txBody>
      </p:sp>
    </p:spTree>
    <p:extLst>
      <p:ext uri="{BB962C8B-B14F-4D97-AF65-F5344CB8AC3E}">
        <p14:creationId xmlns:p14="http://schemas.microsoft.com/office/powerpoint/2010/main" val="46250378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4237427" y="261143"/>
            <a:ext cx="460759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/>
            <a:r>
              <a:rPr lang="nl-NL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Oefening 1 : bewijsvoering</a:t>
            </a:r>
            <a:endParaRPr lang="nl-NL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652825" y="1543124"/>
            <a:ext cx="250516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err="1" smtClean="0"/>
              <a:t>Geg</a:t>
            </a:r>
            <a:r>
              <a:rPr lang="nl-NL" dirty="0" smtClean="0"/>
              <a:t>.: 	driehoek ABC</a:t>
            </a:r>
          </a:p>
          <a:p>
            <a:r>
              <a:rPr lang="nl-NL" dirty="0"/>
              <a:t> </a:t>
            </a:r>
            <a:r>
              <a:rPr lang="nl-NL" dirty="0" smtClean="0"/>
              <a:t>        	a // BC</a:t>
            </a:r>
          </a:p>
          <a:p>
            <a:r>
              <a:rPr lang="nl-NL" dirty="0" smtClean="0"/>
              <a:t>T.B. :	|AB| = |AC|           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61469" y="1626215"/>
            <a:ext cx="3883556" cy="306551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1366194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3323472" y="261143"/>
            <a:ext cx="5521553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/>
            <a:r>
              <a:rPr lang="nl-NL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Oefening 2 : gelijkbenige driehoek</a:t>
            </a:r>
            <a:endParaRPr lang="nl-NL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842738" y="1519384"/>
            <a:ext cx="5059423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Bereken de hoeken van gelijkbenige driehoek ABC </a:t>
            </a:r>
          </a:p>
          <a:p>
            <a:r>
              <a:rPr lang="nl-NL" dirty="0" smtClean="0"/>
              <a:t/>
            </a:r>
            <a:br>
              <a:rPr lang="nl-NL" dirty="0" smtClean="0"/>
            </a:br>
            <a:r>
              <a:rPr lang="nl-NL" dirty="0" smtClean="0"/>
              <a:t>met tophoek </a:t>
            </a:r>
            <a:r>
              <a:rPr lang="nl-NL" dirty="0" err="1" smtClean="0"/>
              <a:t>Â</a:t>
            </a:r>
            <a:r>
              <a:rPr lang="nl-NL" dirty="0" smtClean="0"/>
              <a:t> als je weet dat:</a:t>
            </a:r>
            <a:endParaRPr lang="nl-NL" dirty="0"/>
          </a:p>
        </p:txBody>
      </p:sp>
      <p:graphicFrame>
        <p:nvGraphicFramePr>
          <p:cNvPr id="6" name="Object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61674024"/>
              </p:ext>
            </p:extLst>
          </p:nvPr>
        </p:nvGraphicFramePr>
        <p:xfrm>
          <a:off x="2083168" y="1974432"/>
          <a:ext cx="57531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Document" r:id="rId3" imgW="5753100" imgH="571500" progId="Word.Document.12">
                  <p:embed/>
                </p:oleObj>
              </mc:Choice>
              <mc:Fallback>
                <p:oleObj name="Document" r:id="rId3" imgW="5753100" imgH="5715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2083168" y="1974432"/>
                        <a:ext cx="5753100" cy="5715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880683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4237427" y="261143"/>
            <a:ext cx="460759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/>
            <a:r>
              <a:rPr lang="nl-NL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Oefening 3 : hoeken</a:t>
            </a:r>
            <a:endParaRPr lang="nl-NL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pic>
        <p:nvPicPr>
          <p:cNvPr id="3" name="Afbeelding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40099" y="1700395"/>
            <a:ext cx="4263995" cy="3066055"/>
          </a:xfrm>
          <a:prstGeom prst="rect">
            <a:avLst/>
          </a:prstGeom>
        </p:spPr>
      </p:pic>
      <p:sp>
        <p:nvSpPr>
          <p:cNvPr id="4" name="Tekstvak 3"/>
          <p:cNvSpPr txBox="1"/>
          <p:nvPr/>
        </p:nvSpPr>
        <p:spPr>
          <a:xfrm>
            <a:off x="661808" y="1342933"/>
            <a:ext cx="130445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VERKLAAR:</a:t>
            </a:r>
          </a:p>
        </p:txBody>
      </p:sp>
      <p:sp>
        <p:nvSpPr>
          <p:cNvPr id="5" name="Tekstvak 4"/>
          <p:cNvSpPr txBox="1"/>
          <p:nvPr/>
        </p:nvSpPr>
        <p:spPr>
          <a:xfrm>
            <a:off x="5825059" y="3533660"/>
            <a:ext cx="26536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1</a:t>
            </a:r>
          </a:p>
        </p:txBody>
      </p:sp>
      <p:sp>
        <p:nvSpPr>
          <p:cNvPr id="6" name="Tekstvak 5"/>
          <p:cNvSpPr txBox="1"/>
          <p:nvPr/>
        </p:nvSpPr>
        <p:spPr>
          <a:xfrm>
            <a:off x="7095100" y="3912563"/>
            <a:ext cx="40645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2</a:t>
            </a:r>
            <a:endParaRPr lang="nl-NL" dirty="0"/>
          </a:p>
        </p:txBody>
      </p:sp>
      <p:pic>
        <p:nvPicPr>
          <p:cNvPr id="11" name="Afbeelding 10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100982" y="2140196"/>
            <a:ext cx="2890443" cy="1798168"/>
          </a:xfrm>
          <a:prstGeom prst="rect">
            <a:avLst/>
          </a:prstGeom>
        </p:spPr>
      </p:pic>
      <p:sp>
        <p:nvSpPr>
          <p:cNvPr id="12" name="Tekstvak 11"/>
          <p:cNvSpPr txBox="1"/>
          <p:nvPr/>
        </p:nvSpPr>
        <p:spPr>
          <a:xfrm>
            <a:off x="661808" y="2245068"/>
            <a:ext cx="3468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1)</a:t>
            </a:r>
          </a:p>
        </p:txBody>
      </p:sp>
      <p:sp>
        <p:nvSpPr>
          <p:cNvPr id="13" name="Tekstvak 12"/>
          <p:cNvSpPr txBox="1"/>
          <p:nvPr/>
        </p:nvSpPr>
        <p:spPr>
          <a:xfrm>
            <a:off x="661808" y="3142190"/>
            <a:ext cx="3727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 smtClean="0"/>
              <a:t>2)</a:t>
            </a:r>
          </a:p>
        </p:txBody>
      </p:sp>
    </p:spTree>
    <p:extLst>
      <p:ext uri="{BB962C8B-B14F-4D97-AF65-F5344CB8AC3E}">
        <p14:creationId xmlns:p14="http://schemas.microsoft.com/office/powerpoint/2010/main" val="880683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/>
          <p:cNvSpPr txBox="1"/>
          <p:nvPr/>
        </p:nvSpPr>
        <p:spPr>
          <a:xfrm>
            <a:off x="4237427" y="261143"/>
            <a:ext cx="4607598" cy="461665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soft" dir="t">
                <a:rot lat="0" lon="0" rev="10800000"/>
              </a:lightRig>
            </a:scene3d>
            <a:sp3d>
              <a:bevelT w="27940" h="12700"/>
              <a:contourClr>
                <a:srgbClr val="DDDDDD"/>
              </a:contourClr>
            </a:sp3d>
          </a:bodyPr>
          <a:lstStyle/>
          <a:p>
            <a:pPr algn="r"/>
            <a:r>
              <a:rPr lang="nl-NL" sz="2400" b="1" spc="15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Oefening 4 </a:t>
            </a:r>
            <a:r>
              <a:rPr lang="nl-NL" sz="2400" b="1" spc="150" dirty="0" smtClean="0">
                <a:ln w="11430"/>
                <a:solidFill>
                  <a:srgbClr val="F8F8F8"/>
                </a:solidFill>
                <a:effectLst>
                  <a:outerShdw blurRad="25400" algn="tl" rotWithShape="0">
                    <a:srgbClr val="000000">
                      <a:alpha val="43000"/>
                    </a:srgbClr>
                  </a:outerShdw>
                </a:effectLst>
              </a:rPr>
              <a:t>: evenredigheden</a:t>
            </a:r>
            <a:endParaRPr lang="nl-NL" sz="2400" b="1" spc="150" dirty="0">
              <a:ln w="11430"/>
              <a:solidFill>
                <a:srgbClr val="F8F8F8"/>
              </a:solidFill>
              <a:effectLst>
                <a:outerShdw blurRad="25400" algn="tl" rotWithShape="0">
                  <a:srgbClr val="000000">
                    <a:alpha val="43000"/>
                  </a:srgbClr>
                </a:outerShdw>
              </a:effectLst>
            </a:endParaRPr>
          </a:p>
        </p:txBody>
      </p:sp>
      <p:sp>
        <p:nvSpPr>
          <p:cNvPr id="3" name="Tekstvak 2"/>
          <p:cNvSpPr txBox="1"/>
          <p:nvPr/>
        </p:nvSpPr>
        <p:spPr>
          <a:xfrm>
            <a:off x="700303" y="1899230"/>
            <a:ext cx="4711546" cy="286232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342900" indent="-342900">
              <a:buAutoNum type="arabicParenR"/>
            </a:pPr>
            <a:r>
              <a:rPr lang="nl-NL" dirty="0" smtClean="0"/>
              <a:t>Bereken de vierde evenredige van 5, 8 en 11</a:t>
            </a:r>
          </a:p>
          <a:p>
            <a:pPr marL="342900" indent="-342900">
              <a:buAutoNum type="arabicParenR"/>
            </a:pPr>
            <a:endParaRPr lang="nl-NL" dirty="0"/>
          </a:p>
          <a:p>
            <a:pPr marL="342900" indent="-342900">
              <a:buAutoNum type="arabicParenR"/>
            </a:pPr>
            <a:endParaRPr lang="nl-NL" dirty="0" smtClean="0"/>
          </a:p>
          <a:p>
            <a:pPr marL="342900" indent="-342900">
              <a:buAutoNum type="arabicParenR"/>
            </a:pPr>
            <a:endParaRPr lang="nl-NL" dirty="0"/>
          </a:p>
          <a:p>
            <a:pPr marL="342900" indent="-342900">
              <a:buAutoNum type="arabicParenR"/>
            </a:pPr>
            <a:r>
              <a:rPr lang="nl-NL" dirty="0" smtClean="0"/>
              <a:t>Bereken de middelevenredigen tussen: </a:t>
            </a:r>
          </a:p>
          <a:p>
            <a:pPr marL="342900" indent="-342900">
              <a:buAutoNum type="arabicParenR"/>
            </a:pPr>
            <a:endParaRPr lang="nl-NL" dirty="0"/>
          </a:p>
          <a:p>
            <a:pPr marL="342900" indent="-342900">
              <a:buAutoNum type="arabicParenR"/>
            </a:pPr>
            <a:endParaRPr lang="nl-NL" dirty="0" smtClean="0"/>
          </a:p>
          <a:p>
            <a:pPr marL="342900" indent="-342900">
              <a:buAutoNum type="arabicParenR"/>
            </a:pPr>
            <a:endParaRPr lang="nl-NL" dirty="0"/>
          </a:p>
          <a:p>
            <a:pPr marL="342900" indent="-342900">
              <a:buAutoNum type="arabicParenR"/>
            </a:pPr>
            <a:endParaRPr lang="nl-NL" dirty="0" smtClean="0"/>
          </a:p>
          <a:p>
            <a:pPr marL="342900" indent="-342900">
              <a:buAutoNum type="arabicParenR"/>
            </a:pPr>
            <a:r>
              <a:rPr lang="nl-NL" dirty="0" smtClean="0"/>
              <a:t>Bereken x in: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913328" y="2794360"/>
            <a:ext cx="1458992" cy="835391"/>
          </a:xfrm>
          <a:prstGeom prst="rect">
            <a:avLst/>
          </a:prstGeom>
        </p:spPr>
      </p:pic>
      <p:pic>
        <p:nvPicPr>
          <p:cNvPr id="5" name="Afbeelding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540082" y="4122750"/>
            <a:ext cx="1839573" cy="87944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8068346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1100">
        <p14:switch dir="r"/>
      </p:transition>
    </mc:Choice>
    <mc:Fallback>
      <p:transition xmlns:p14="http://schemas.microsoft.com/office/powerpoint/2010/main" spd="slow">
        <p:fade/>
      </p:transition>
    </mc:Fallback>
  </mc:AlternateContent>
  <p:timing>
    <p:tnLst>
      <p:par>
        <p:cTn xmlns:p14="http://schemas.microsoft.com/office/powerpoint/2010/main"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olfvorm">
  <a:themeElements>
    <a:clrScheme name="Golfvorm">
      <a:dk1>
        <a:sysClr val="windowText" lastClr="000000"/>
      </a:dk1>
      <a:lt1>
        <a:sysClr val="window" lastClr="FFFFFF"/>
      </a:lt1>
      <a:dk2>
        <a:srgbClr val="073E87"/>
      </a:dk2>
      <a:lt2>
        <a:srgbClr val="C6E7FC"/>
      </a:lt2>
      <a:accent1>
        <a:srgbClr val="31B6FD"/>
      </a:accent1>
      <a:accent2>
        <a:srgbClr val="4584D3"/>
      </a:accent2>
      <a:accent3>
        <a:srgbClr val="5BD078"/>
      </a:accent3>
      <a:accent4>
        <a:srgbClr val="A5D028"/>
      </a:accent4>
      <a:accent5>
        <a:srgbClr val="F5C040"/>
      </a:accent5>
      <a:accent6>
        <a:srgbClr val="05E0DB"/>
      </a:accent6>
      <a:hlink>
        <a:srgbClr val="0080FF"/>
      </a:hlink>
      <a:folHlink>
        <a:srgbClr val="5EAEFF"/>
      </a:folHlink>
    </a:clrScheme>
    <a:fontScheme name="Golfvorm">
      <a:majorFont>
        <a:latin typeface="Candara"/>
        <a:ea typeface=""/>
        <a:cs typeface=""/>
        <a:font script="Jpan" typeface="HGP明朝E"/>
        <a:font script="Hang" typeface="HY그래픽M"/>
        <a:font script="Hans" typeface="华文新魏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andara"/>
        <a:ea typeface=""/>
        <a:cs typeface=""/>
        <a:font script="Jpan" typeface="HGP明朝E"/>
        <a:font script="Hang" typeface="HY그래픽M"/>
        <a:font script="Hans" typeface="华文楷体"/>
        <a:font script="Hant" typeface="標楷體"/>
        <a:font script="Arab" typeface="Arial"/>
        <a:font script="Hebr" typeface="Arial"/>
        <a:font script="Thai" typeface="Kodchiang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Golfvorm">
      <a:fillStyleLst>
        <a:solidFill>
          <a:schemeClr val="phClr"/>
        </a:solidFill>
        <a:gradFill rotWithShape="1">
          <a:gsLst>
            <a:gs pos="0">
              <a:schemeClr val="phClr">
                <a:tint val="0"/>
              </a:schemeClr>
            </a:gs>
            <a:gs pos="44000">
              <a:schemeClr val="phClr">
                <a:tint val="60000"/>
                <a:satMod val="120000"/>
              </a:schemeClr>
            </a:gs>
            <a:gs pos="100000">
              <a:schemeClr val="phClr">
                <a:tint val="90000"/>
                <a:alpha val="100000"/>
                <a:lumMod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satMod val="120000"/>
                <a:lumMod val="120000"/>
              </a:schemeClr>
            </a:gs>
            <a:gs pos="100000">
              <a:schemeClr val="phClr">
                <a:shade val="89000"/>
                <a:lumMod val="9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lumMod val="8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prstMaterial="flat">
            <a:bevelT w="12700" h="12700"/>
          </a:sp3d>
        </a:effectStyle>
        <a:effectStyle>
          <a:effectLst>
            <a:outerShdw blurRad="50800" dist="25400" dir="5400000" rotWithShape="0">
              <a:srgbClr val="000000">
                <a:alpha val="38000"/>
              </a:srgbClr>
            </a:outerShdw>
          </a:effectLst>
          <a:scene3d>
            <a:camera prst="orthographicFront">
              <a:rot lat="0" lon="0" rev="0"/>
            </a:camera>
            <a:lightRig rig="flat" dir="tl">
              <a:rot lat="0" lon="0" rev="6360000"/>
            </a:lightRig>
          </a:scene3d>
          <a:sp3d contourW="19050" prstMaterial="flat">
            <a:bevelT w="63500" h="63500"/>
            <a:contourClr>
              <a:schemeClr val="phClr">
                <a:shade val="25000"/>
                <a:satMod val="18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40000">
              <a:schemeClr val="phClr">
                <a:tint val="94000"/>
                <a:shade val="94000"/>
                <a:alpha val="100000"/>
                <a:satMod val="114000"/>
                <a:lumMod val="114000"/>
              </a:schemeClr>
            </a:gs>
            <a:gs pos="74000">
              <a:schemeClr val="phClr">
                <a:tint val="94000"/>
                <a:shade val="94000"/>
                <a:satMod val="128000"/>
                <a:lumMod val="100000"/>
              </a:schemeClr>
            </a:gs>
            <a:gs pos="100000">
              <a:schemeClr val="phClr">
                <a:tint val="98000"/>
                <a:shade val="100000"/>
                <a:hueMod val="98000"/>
                <a:satMod val="100000"/>
                <a:lumMod val="74000"/>
              </a:schemeClr>
            </a:gs>
          </a:gsLst>
          <a:path path="circle">
            <a:fillToRect l="20000" t="-40000" r="20000" b="14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tint val="96000"/>
                <a:satMod val="130000"/>
                <a:lumMod val="50000"/>
              </a:schemeClr>
              <a:schemeClr val="phClr">
                <a:tint val="96000"/>
                <a:satMod val="114000"/>
                <a:lumMod val="114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Golfvorm.thmx</Template>
  <TotalTime>116</TotalTime>
  <Words>58</Words>
  <Application>Microsoft Macintosh PowerPoint</Application>
  <PresentationFormat>Diavoorstelling (4:3)</PresentationFormat>
  <Paragraphs>26</Paragraphs>
  <Slides>5</Slides>
  <Notes>0</Notes>
  <HiddenSlides>0</HiddenSlides>
  <MMClips>0</MMClips>
  <ScaleCrop>false</ScaleCrop>
  <HeadingPairs>
    <vt:vector size="6" baseType="variant">
      <vt:variant>
        <vt:lpstr>Thema</vt:lpstr>
      </vt:variant>
      <vt:variant>
        <vt:i4>1</vt:i4>
      </vt:variant>
      <vt:variant>
        <vt:lpstr>Ingesloten OLE-bronprogramma's</vt:lpstr>
      </vt:variant>
      <vt:variant>
        <vt:i4>1</vt:i4>
      </vt:variant>
      <vt:variant>
        <vt:lpstr>Diatitels</vt:lpstr>
      </vt:variant>
      <vt:variant>
        <vt:i4>5</vt:i4>
      </vt:variant>
    </vt:vector>
  </HeadingPairs>
  <TitlesOfParts>
    <vt:vector size="7" baseType="lpstr">
      <vt:lpstr>Golfvorm</vt:lpstr>
      <vt:lpstr>Microsoft Word-document</vt:lpstr>
      <vt:lpstr>Leerstof trimester 2</vt:lpstr>
      <vt:lpstr>PowerPoint-presentatie</vt:lpstr>
      <vt:lpstr>PowerPoint-presentatie</vt:lpstr>
      <vt:lpstr>PowerPoint-presentatie</vt:lpstr>
      <vt:lpstr>PowerPoint-presentatie</vt:lpstr>
    </vt:vector>
  </TitlesOfParts>
  <Company>SNGZ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Leerstof trimester 2</dc:title>
  <dc:creator>Gerry Seynaeve</dc:creator>
  <cp:lastModifiedBy>Gerry Seynaeve</cp:lastModifiedBy>
  <cp:revision>10</cp:revision>
  <dcterms:created xsi:type="dcterms:W3CDTF">2015-03-19T15:32:09Z</dcterms:created>
  <dcterms:modified xsi:type="dcterms:W3CDTF">2015-03-19T17:29:08Z</dcterms:modified>
</cp:coreProperties>
</file>