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6" r:id="rId8"/>
  </p:sldIdLst>
  <p:sldSz cx="9144000" cy="6858000" type="screen4x3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rije v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Vrije v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el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17" name="Ondertitel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nl-NL" smtClean="0"/>
              <a:t>Klik om de ondertitelstijl van het model te bewerken</a:t>
            </a:r>
            <a:endParaRPr kumimoji="0" lang="en-US"/>
          </a:p>
        </p:txBody>
      </p:sp>
      <p:sp>
        <p:nvSpPr>
          <p:cNvPr id="30" name="Tijdelijke aanduiding voor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06E81-D73D-4549-A443-0230944E5A04}" type="datetimeFigureOut">
              <a:rPr lang="nl-BE" smtClean="0"/>
              <a:t>13/11/2013</a:t>
            </a:fld>
            <a:endParaRPr lang="nl-BE"/>
          </a:p>
        </p:txBody>
      </p:sp>
      <p:sp>
        <p:nvSpPr>
          <p:cNvPr id="19" name="Tijdelijke aanduiding voor voettekst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27" name="Tijdelijke aanduiding voor dianumm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5B72-316F-4723-B1FC-7013B6F57077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06E81-D73D-4549-A443-0230944E5A04}" type="datetimeFigureOut">
              <a:rPr lang="nl-BE" smtClean="0"/>
              <a:t>13/11/2013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5B72-316F-4723-B1FC-7013B6F57077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06E81-D73D-4549-A443-0230944E5A04}" type="datetimeFigureOut">
              <a:rPr lang="nl-BE" smtClean="0"/>
              <a:t>13/11/2013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5B72-316F-4723-B1FC-7013B6F57077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06E81-D73D-4549-A443-0230944E5A04}" type="datetimeFigureOut">
              <a:rPr lang="nl-BE" smtClean="0"/>
              <a:t>13/11/2013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5B72-316F-4723-B1FC-7013B6F57077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rije v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Vrije v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06E81-D73D-4549-A443-0230944E5A04}" type="datetimeFigureOut">
              <a:rPr lang="nl-BE" smtClean="0"/>
              <a:t>13/11/2013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5B72-316F-4723-B1FC-7013B6F57077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06E81-D73D-4549-A443-0230944E5A04}" type="datetimeFigureOut">
              <a:rPr lang="nl-BE" smtClean="0"/>
              <a:t>13/11/2013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5B72-316F-4723-B1FC-7013B6F57077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06E81-D73D-4549-A443-0230944E5A04}" type="datetimeFigureOut">
              <a:rPr lang="nl-BE" smtClean="0"/>
              <a:t>13/11/2013</a:t>
            </a:fld>
            <a:endParaRPr lang="nl-BE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5B72-316F-4723-B1FC-7013B6F57077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06E81-D73D-4549-A443-0230944E5A04}" type="datetimeFigureOut">
              <a:rPr lang="nl-BE" smtClean="0"/>
              <a:t>13/11/2013</a:t>
            </a:fld>
            <a:endParaRPr lang="nl-BE"/>
          </a:p>
        </p:txBody>
      </p:sp>
      <p:sp>
        <p:nvSpPr>
          <p:cNvPr id="8" name="Tijdelijke aanduiding voor dianumm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2685B72-316F-4723-B1FC-7013B6F57077}" type="slidenum">
              <a:rPr lang="nl-BE" smtClean="0"/>
              <a:t>‹nr.›</a:t>
            </a:fld>
            <a:endParaRPr lang="nl-BE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nl-BE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06E81-D73D-4549-A443-0230944E5A04}" type="datetimeFigureOut">
              <a:rPr lang="nl-BE" smtClean="0"/>
              <a:t>13/11/2013</a:t>
            </a:fld>
            <a:endParaRPr lang="nl-B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5B72-316F-4723-B1FC-7013B6F57077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06E81-D73D-4549-A443-0230944E5A04}" type="datetimeFigureOut">
              <a:rPr lang="nl-BE" smtClean="0"/>
              <a:t>13/11/2013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52685B72-316F-4723-B1FC-7013B6F57077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nl-NL" smtClean="0"/>
              <a:t>Klik op het pictogram als u een afbeelding wilt toevoegen</a:t>
            </a:r>
            <a:endParaRPr kumimoji="0" lang="en-US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BC806E81-D73D-4549-A443-0230944E5A04}" type="datetimeFigureOut">
              <a:rPr lang="nl-BE" smtClean="0"/>
              <a:t>13/11/2013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5B72-316F-4723-B1FC-7013B6F57077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Vrije v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Vrije v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jdelijke aanduiding voor titel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0" name="Tijdelijke aanduiding voor tekst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nl-NL" smtClean="0"/>
              <a:t>Klik om de modelstijlen te bewerken</a:t>
            </a:r>
          </a:p>
          <a:p>
            <a:pPr lvl="1" eaLnBrk="1" latinLnBrk="0" hangingPunct="1"/>
            <a:r>
              <a:rPr kumimoji="0" lang="nl-NL" smtClean="0"/>
              <a:t>Tweede niveau</a:t>
            </a:r>
          </a:p>
          <a:p>
            <a:pPr lvl="2" eaLnBrk="1" latinLnBrk="0" hangingPunct="1"/>
            <a:r>
              <a:rPr kumimoji="0" lang="nl-NL" smtClean="0"/>
              <a:t>Derde niveau</a:t>
            </a:r>
          </a:p>
          <a:p>
            <a:pPr lvl="3" eaLnBrk="1" latinLnBrk="0" hangingPunct="1"/>
            <a:r>
              <a:rPr kumimoji="0" lang="nl-NL" smtClean="0"/>
              <a:t>Vierde niveau</a:t>
            </a:r>
          </a:p>
          <a:p>
            <a:pPr lvl="4" eaLnBrk="1" latinLnBrk="0" hangingPunct="1"/>
            <a:r>
              <a:rPr kumimoji="0" lang="nl-NL" smtClean="0"/>
              <a:t>Vijfde niveau</a:t>
            </a:r>
            <a:endParaRPr kumimoji="0" lang="en-US"/>
          </a:p>
        </p:txBody>
      </p:sp>
      <p:sp>
        <p:nvSpPr>
          <p:cNvPr id="10" name="Tijdelijke aanduiding voor datum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C806E81-D73D-4549-A443-0230944E5A04}" type="datetimeFigureOut">
              <a:rPr lang="nl-BE" smtClean="0"/>
              <a:t>13/11/2013</a:t>
            </a:fld>
            <a:endParaRPr lang="nl-BE"/>
          </a:p>
        </p:txBody>
      </p:sp>
      <p:sp>
        <p:nvSpPr>
          <p:cNvPr id="22" name="Tijdelijke aanduiding voor voettekst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18" name="Tijdelijke aanduiding voor dianumm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2685B72-316F-4723-B1FC-7013B6F57077}" type="slidenum">
              <a:rPr lang="nl-BE" smtClean="0"/>
              <a:t>‹nr.›</a:t>
            </a:fld>
            <a:endParaRPr lang="nl-BE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/>
          <p:cNvSpPr/>
          <p:nvPr/>
        </p:nvSpPr>
        <p:spPr>
          <a:xfrm>
            <a:off x="1228844" y="2006479"/>
            <a:ext cx="668631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nl-NL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TRANSFORMATIES</a:t>
            </a:r>
          </a:p>
        </p:txBody>
      </p:sp>
      <p:sp>
        <p:nvSpPr>
          <p:cNvPr id="5" name="Rechthoek 4"/>
          <p:cNvSpPr/>
          <p:nvPr/>
        </p:nvSpPr>
        <p:spPr>
          <a:xfrm>
            <a:off x="3556341" y="3212976"/>
            <a:ext cx="203132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FUN !</a:t>
            </a:r>
            <a:endParaRPr lang="nl-NL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59495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cdn.theendearingdesigner.com/wp-content/uploads/2013/04/mathematics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2852936"/>
            <a:ext cx="3829050" cy="914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67359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eb.iiit.ac.in/%7Esharada.mohanty/sites/default/files/angels-and-demons-ambigra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1916832"/>
            <a:ext cx="4248150" cy="2933701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87551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fenstermedia.com/wp-content/uploads/2011/09/earth-air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548680"/>
            <a:ext cx="4522340" cy="51187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87551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www.scottkim.com/inversions/gallery/images/teachlearn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8700" y="1772816"/>
            <a:ext cx="4286250" cy="3057526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87551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media.npr.org/assets/img/2012/04/25/fantasy_custom-2293ebf213be6f98166c2705f64429b05ee28c4d-s6-c3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040093"/>
            <a:ext cx="6039850" cy="42368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46573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2286000"/>
            <a:ext cx="3048000" cy="22860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15646573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sch">
  <a:themeElements>
    <a:clrScheme name="Technisch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sch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chnisch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20</TotalTime>
  <Words>3</Words>
  <Application>Microsoft Office PowerPoint</Application>
  <PresentationFormat>Diavoorstelling (4:3)</PresentationFormat>
  <Paragraphs>2</Paragraphs>
  <Slides>7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8" baseType="lpstr">
      <vt:lpstr>Technisch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GSX-SSD</dc:creator>
  <cp:lastModifiedBy>GSX-SSD</cp:lastModifiedBy>
  <cp:revision>3</cp:revision>
  <dcterms:created xsi:type="dcterms:W3CDTF">2013-11-13T19:04:37Z</dcterms:created>
  <dcterms:modified xsi:type="dcterms:W3CDTF">2013-11-13T19:24:59Z</dcterms:modified>
</cp:coreProperties>
</file>