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/>
    <p:restoredTop sz="94613"/>
  </p:normalViewPr>
  <p:slideViewPr>
    <p:cSldViewPr snapToGrid="0" snapToObjects="1">
      <p:cViewPr>
        <p:scale>
          <a:sx n="110" d="100"/>
          <a:sy n="110" d="100"/>
        </p:scale>
        <p:origin x="240" y="3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BE" smtClean="0"/>
              <a:t>Titelstijl van model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BE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30507-0FF0-0B40-82D1-80204458CADE}" type="datetimeFigureOut">
              <a:rPr lang="nl-NL" smtClean="0"/>
              <a:t>24-10-15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8C82E-3ADF-2B47-84E2-D5B4836E392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28043749"/>
      </p:ext>
    </p:extLst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Titelstijl van model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BE" smtClean="0"/>
              <a:t>Klik om de tekststijl van het model te bewerken</a:t>
            </a:r>
          </a:p>
          <a:p>
            <a:pPr lvl="1"/>
            <a:r>
              <a:rPr lang="nl-BE" smtClean="0"/>
              <a:t>Tweede niveau</a:t>
            </a:r>
          </a:p>
          <a:p>
            <a:pPr lvl="2"/>
            <a:r>
              <a:rPr lang="nl-BE" smtClean="0"/>
              <a:t>Derde niveau</a:t>
            </a:r>
          </a:p>
          <a:p>
            <a:pPr lvl="3"/>
            <a:r>
              <a:rPr lang="nl-BE" smtClean="0"/>
              <a:t>Vierde niveau</a:t>
            </a:r>
          </a:p>
          <a:p>
            <a:pPr lvl="4"/>
            <a:r>
              <a:rPr lang="nl-BE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30507-0FF0-0B40-82D1-80204458CADE}" type="datetimeFigureOut">
              <a:rPr lang="nl-NL" smtClean="0"/>
              <a:t>24-10-15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8C82E-3ADF-2B47-84E2-D5B4836E392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51150112"/>
      </p:ext>
    </p:extLst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nl-BE" smtClean="0"/>
              <a:t>Titelstijl van model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nl-BE" smtClean="0"/>
              <a:t>Klik om de tekststijl van het model te bewerken</a:t>
            </a:r>
          </a:p>
          <a:p>
            <a:pPr lvl="1"/>
            <a:r>
              <a:rPr lang="nl-BE" smtClean="0"/>
              <a:t>Tweede niveau</a:t>
            </a:r>
          </a:p>
          <a:p>
            <a:pPr lvl="2"/>
            <a:r>
              <a:rPr lang="nl-BE" smtClean="0"/>
              <a:t>Derde niveau</a:t>
            </a:r>
          </a:p>
          <a:p>
            <a:pPr lvl="3"/>
            <a:r>
              <a:rPr lang="nl-BE" smtClean="0"/>
              <a:t>Vierde niveau</a:t>
            </a:r>
          </a:p>
          <a:p>
            <a:pPr lvl="4"/>
            <a:r>
              <a:rPr lang="nl-BE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30507-0FF0-0B40-82D1-80204458CADE}" type="datetimeFigureOut">
              <a:rPr lang="nl-NL" smtClean="0"/>
              <a:t>24-10-15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8C82E-3ADF-2B47-84E2-D5B4836E392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79452162"/>
      </p:ext>
    </p:extLst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Titelstijl van model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BE" smtClean="0"/>
              <a:t>Klik om de tekststijl van het model te bewerken</a:t>
            </a:r>
          </a:p>
          <a:p>
            <a:pPr lvl="1"/>
            <a:r>
              <a:rPr lang="nl-BE" smtClean="0"/>
              <a:t>Tweede niveau</a:t>
            </a:r>
          </a:p>
          <a:p>
            <a:pPr lvl="2"/>
            <a:r>
              <a:rPr lang="nl-BE" smtClean="0"/>
              <a:t>Derde niveau</a:t>
            </a:r>
          </a:p>
          <a:p>
            <a:pPr lvl="3"/>
            <a:r>
              <a:rPr lang="nl-BE" smtClean="0"/>
              <a:t>Vierde niveau</a:t>
            </a:r>
          </a:p>
          <a:p>
            <a:pPr lvl="4"/>
            <a:r>
              <a:rPr lang="nl-BE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30507-0FF0-0B40-82D1-80204458CADE}" type="datetimeFigureOut">
              <a:rPr lang="nl-NL" smtClean="0"/>
              <a:t>24-10-15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8C82E-3ADF-2B47-84E2-D5B4836E392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33746172"/>
      </p:ext>
    </p:extLst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BE" smtClean="0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BE" smtClean="0"/>
              <a:t>Klik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30507-0FF0-0B40-82D1-80204458CADE}" type="datetimeFigureOut">
              <a:rPr lang="nl-NL" smtClean="0"/>
              <a:t>24-10-15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8C82E-3ADF-2B47-84E2-D5B4836E392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6002262"/>
      </p:ext>
    </p:extLst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Titelstijl van model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nl-BE" smtClean="0"/>
              <a:t>Klik om de tekststijl van het model te bewerken</a:t>
            </a:r>
          </a:p>
          <a:p>
            <a:pPr lvl="1"/>
            <a:r>
              <a:rPr lang="nl-BE" smtClean="0"/>
              <a:t>Tweede niveau</a:t>
            </a:r>
          </a:p>
          <a:p>
            <a:pPr lvl="2"/>
            <a:r>
              <a:rPr lang="nl-BE" smtClean="0"/>
              <a:t>Derde niveau</a:t>
            </a:r>
          </a:p>
          <a:p>
            <a:pPr lvl="3"/>
            <a:r>
              <a:rPr lang="nl-BE" smtClean="0"/>
              <a:t>Vierde niveau</a:t>
            </a:r>
          </a:p>
          <a:p>
            <a:pPr lvl="4"/>
            <a:r>
              <a:rPr lang="nl-BE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nl-BE" smtClean="0"/>
              <a:t>Klik om de tekststijl van het model te bewerken</a:t>
            </a:r>
          </a:p>
          <a:p>
            <a:pPr lvl="1"/>
            <a:r>
              <a:rPr lang="nl-BE" smtClean="0"/>
              <a:t>Tweede niveau</a:t>
            </a:r>
          </a:p>
          <a:p>
            <a:pPr lvl="2"/>
            <a:r>
              <a:rPr lang="nl-BE" smtClean="0"/>
              <a:t>Derde niveau</a:t>
            </a:r>
          </a:p>
          <a:p>
            <a:pPr lvl="3"/>
            <a:r>
              <a:rPr lang="nl-BE" smtClean="0"/>
              <a:t>Vierde niveau</a:t>
            </a:r>
          </a:p>
          <a:p>
            <a:pPr lvl="4"/>
            <a:r>
              <a:rPr lang="nl-BE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30507-0FF0-0B40-82D1-80204458CADE}" type="datetimeFigureOut">
              <a:rPr lang="nl-NL" smtClean="0"/>
              <a:t>24-10-15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8C82E-3ADF-2B47-84E2-D5B4836E392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30181849"/>
      </p:ext>
    </p:extLst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nl-BE" smtClean="0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smtClean="0"/>
              <a:t>Klik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nl-BE" smtClean="0"/>
              <a:t>Klik om de tekststijl van het model te bewerken</a:t>
            </a:r>
          </a:p>
          <a:p>
            <a:pPr lvl="1"/>
            <a:r>
              <a:rPr lang="nl-BE" smtClean="0"/>
              <a:t>Tweede niveau</a:t>
            </a:r>
          </a:p>
          <a:p>
            <a:pPr lvl="2"/>
            <a:r>
              <a:rPr lang="nl-BE" smtClean="0"/>
              <a:t>Derde niveau</a:t>
            </a:r>
          </a:p>
          <a:p>
            <a:pPr lvl="3"/>
            <a:r>
              <a:rPr lang="nl-BE" smtClean="0"/>
              <a:t>Vierde niveau</a:t>
            </a:r>
          </a:p>
          <a:p>
            <a:pPr lvl="4"/>
            <a:r>
              <a:rPr lang="nl-BE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smtClean="0"/>
              <a:t>Klik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nl-BE" smtClean="0"/>
              <a:t>Klik om de tekststijl van het model te bewerken</a:t>
            </a:r>
          </a:p>
          <a:p>
            <a:pPr lvl="1"/>
            <a:r>
              <a:rPr lang="nl-BE" smtClean="0"/>
              <a:t>Tweede niveau</a:t>
            </a:r>
          </a:p>
          <a:p>
            <a:pPr lvl="2"/>
            <a:r>
              <a:rPr lang="nl-BE" smtClean="0"/>
              <a:t>Derde niveau</a:t>
            </a:r>
          </a:p>
          <a:p>
            <a:pPr lvl="3"/>
            <a:r>
              <a:rPr lang="nl-BE" smtClean="0"/>
              <a:t>Vierde niveau</a:t>
            </a:r>
          </a:p>
          <a:p>
            <a:pPr lvl="4"/>
            <a:r>
              <a:rPr lang="nl-BE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30507-0FF0-0B40-82D1-80204458CADE}" type="datetimeFigureOut">
              <a:rPr lang="nl-NL" smtClean="0"/>
              <a:t>24-10-15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8C82E-3ADF-2B47-84E2-D5B4836E392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58060162"/>
      </p:ext>
    </p:extLst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Titelstijl van model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30507-0FF0-0B40-82D1-80204458CADE}" type="datetimeFigureOut">
              <a:rPr lang="nl-NL" smtClean="0"/>
              <a:t>24-10-15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8C82E-3ADF-2B47-84E2-D5B4836E392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81246817"/>
      </p:ext>
    </p:extLst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30507-0FF0-0B40-82D1-80204458CADE}" type="datetimeFigureOut">
              <a:rPr lang="nl-NL" smtClean="0"/>
              <a:t>24-10-15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8C82E-3ADF-2B47-84E2-D5B4836E392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79931162"/>
      </p:ext>
    </p:extLst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BE" smtClean="0"/>
              <a:t>Titelstijl van model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BE" smtClean="0"/>
              <a:t>Klik om de tekststijl van het model te bewerken</a:t>
            </a:r>
          </a:p>
          <a:p>
            <a:pPr lvl="1"/>
            <a:r>
              <a:rPr lang="nl-BE" smtClean="0"/>
              <a:t>Tweede niveau</a:t>
            </a:r>
          </a:p>
          <a:p>
            <a:pPr lvl="2"/>
            <a:r>
              <a:rPr lang="nl-BE" smtClean="0"/>
              <a:t>Derde niveau</a:t>
            </a:r>
          </a:p>
          <a:p>
            <a:pPr lvl="3"/>
            <a:r>
              <a:rPr lang="nl-BE" smtClean="0"/>
              <a:t>Vierde niveau</a:t>
            </a:r>
          </a:p>
          <a:p>
            <a:pPr lvl="4"/>
            <a:r>
              <a:rPr lang="nl-BE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BE" smtClean="0"/>
              <a:t>Klik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30507-0FF0-0B40-82D1-80204458CADE}" type="datetimeFigureOut">
              <a:rPr lang="nl-NL" smtClean="0"/>
              <a:t>24-10-15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8C82E-3ADF-2B47-84E2-D5B4836E392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47440180"/>
      </p:ext>
    </p:extLst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BE" smtClean="0"/>
              <a:t>Titelstijl van model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BE" smtClean="0"/>
              <a:t>Sleep de afbeelding naar de tijdelijke aanduiding of 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BE" smtClean="0"/>
              <a:t>Klik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30507-0FF0-0B40-82D1-80204458CADE}" type="datetimeFigureOut">
              <a:rPr lang="nl-NL" smtClean="0"/>
              <a:t>24-10-15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8C82E-3ADF-2B47-84E2-D5B4836E392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03650801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BE" smtClean="0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BE" smtClean="0"/>
              <a:t>Klik om de tekststijl van het model te bewerken</a:t>
            </a:r>
          </a:p>
          <a:p>
            <a:pPr lvl="1"/>
            <a:r>
              <a:rPr lang="nl-BE" smtClean="0"/>
              <a:t>Tweede niveau</a:t>
            </a:r>
          </a:p>
          <a:p>
            <a:pPr lvl="2"/>
            <a:r>
              <a:rPr lang="nl-BE" smtClean="0"/>
              <a:t>Derde niveau</a:t>
            </a:r>
          </a:p>
          <a:p>
            <a:pPr lvl="3"/>
            <a:r>
              <a:rPr lang="nl-BE" smtClean="0"/>
              <a:t>Vierde niveau</a:t>
            </a:r>
          </a:p>
          <a:p>
            <a:pPr lvl="4"/>
            <a:r>
              <a:rPr lang="nl-BE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D30507-0FF0-0B40-82D1-80204458CADE}" type="datetimeFigureOut">
              <a:rPr lang="nl-NL" smtClean="0"/>
              <a:t>24-10-15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38C82E-3ADF-2B47-84E2-D5B4836E392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1804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wip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/>
          <p:cNvSpPr/>
          <p:nvPr/>
        </p:nvSpPr>
        <p:spPr>
          <a:xfrm>
            <a:off x="1594369" y="1568842"/>
            <a:ext cx="9074985" cy="221599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perspectiveHeroicExtremeRightFacing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algn="ctr"/>
            <a:r>
              <a:rPr lang="nl-BE" sz="13800" b="1" cap="none" spc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SYMMETRIE</a:t>
            </a:r>
            <a:endParaRPr lang="nl-BE" sz="138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glow rad="139700">
                  <a:schemeClr val="accent5">
                    <a:satMod val="175000"/>
                    <a:alpha val="40000"/>
                  </a:schemeClr>
                </a:glow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4052198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allellogram 1"/>
          <p:cNvSpPr/>
          <p:nvPr/>
        </p:nvSpPr>
        <p:spPr>
          <a:xfrm>
            <a:off x="645457" y="2397647"/>
            <a:ext cx="3098203" cy="1290917"/>
          </a:xfrm>
          <a:prstGeom prst="parallelogram">
            <a:avLst>
              <a:gd name="adj" fmla="val 51545"/>
            </a:avLst>
          </a:prstGeom>
          <a:solidFill>
            <a:schemeClr val="bg1">
              <a:lumMod val="8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cxnSp>
        <p:nvCxnSpPr>
          <p:cNvPr id="4" name="Rechte verbindingslijn 3"/>
          <p:cNvCxnSpPr/>
          <p:nvPr/>
        </p:nvCxnSpPr>
        <p:spPr>
          <a:xfrm flipV="1">
            <a:off x="1439788" y="956995"/>
            <a:ext cx="1703184" cy="3786691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" name="Rechte verbindingslijn 4"/>
          <p:cNvCxnSpPr/>
          <p:nvPr/>
        </p:nvCxnSpPr>
        <p:spPr>
          <a:xfrm flipH="1" flipV="1">
            <a:off x="462577" y="1779081"/>
            <a:ext cx="3463962" cy="2528048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0" name="Tekstvak 9"/>
          <p:cNvSpPr txBox="1"/>
          <p:nvPr/>
        </p:nvSpPr>
        <p:spPr>
          <a:xfrm>
            <a:off x="430306" y="310664"/>
            <a:ext cx="34962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600" b="1" dirty="0" smtClean="0"/>
              <a:t>SYMMETRIEAS ? </a:t>
            </a:r>
            <a:endParaRPr lang="nl-NL" sz="3600" b="1" dirty="0"/>
          </a:p>
        </p:txBody>
      </p:sp>
      <p:pic>
        <p:nvPicPr>
          <p:cNvPr id="18" name="Afbeelding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3142" y="1779081"/>
            <a:ext cx="3175000" cy="3175000"/>
          </a:xfrm>
          <a:prstGeom prst="rect">
            <a:avLst/>
          </a:prstGeom>
        </p:spPr>
      </p:pic>
      <p:cxnSp>
        <p:nvCxnSpPr>
          <p:cNvPr id="19" name="Rechte verbindingslijn 18"/>
          <p:cNvCxnSpPr/>
          <p:nvPr/>
        </p:nvCxnSpPr>
        <p:spPr>
          <a:xfrm flipV="1">
            <a:off x="6340642" y="1274219"/>
            <a:ext cx="10757" cy="4184723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2" name="Rechte verbindingslijn 21"/>
          <p:cNvCxnSpPr/>
          <p:nvPr/>
        </p:nvCxnSpPr>
        <p:spPr>
          <a:xfrm flipH="1">
            <a:off x="4377371" y="3366580"/>
            <a:ext cx="3948055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5" name="Tekstvak 24"/>
          <p:cNvSpPr txBox="1"/>
          <p:nvPr/>
        </p:nvSpPr>
        <p:spPr>
          <a:xfrm>
            <a:off x="3735254" y="310664"/>
            <a:ext cx="17313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600" b="1" dirty="0" smtClean="0">
                <a:solidFill>
                  <a:srgbClr val="FF0000"/>
                </a:solidFill>
              </a:rPr>
              <a:t>NEE !</a:t>
            </a:r>
            <a:endParaRPr lang="nl-NL" sz="3600" b="1" dirty="0">
              <a:solidFill>
                <a:srgbClr val="FF0000"/>
              </a:solidFill>
            </a:endParaRPr>
          </a:p>
        </p:txBody>
      </p:sp>
      <p:sp>
        <p:nvSpPr>
          <p:cNvPr id="26" name="Tekstvak 25"/>
          <p:cNvSpPr txBox="1"/>
          <p:nvPr/>
        </p:nvSpPr>
        <p:spPr>
          <a:xfrm>
            <a:off x="5023819" y="310664"/>
            <a:ext cx="40391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600" b="1" dirty="0" smtClean="0">
                <a:solidFill>
                  <a:srgbClr val="FF0000"/>
                </a:solidFill>
              </a:rPr>
              <a:t>EN NOG EENS NEE !</a:t>
            </a:r>
            <a:endParaRPr lang="nl-NL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853863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4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0" grpId="0"/>
      <p:bldP spid="25" grpId="0"/>
      <p:bldP spid="2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allellogram 1"/>
          <p:cNvSpPr/>
          <p:nvPr/>
        </p:nvSpPr>
        <p:spPr>
          <a:xfrm>
            <a:off x="645457" y="2397647"/>
            <a:ext cx="3098203" cy="1290917"/>
          </a:xfrm>
          <a:prstGeom prst="parallelogram">
            <a:avLst>
              <a:gd name="adj" fmla="val 51545"/>
            </a:avLst>
          </a:prstGeom>
          <a:solidFill>
            <a:schemeClr val="bg1">
              <a:lumMod val="8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Tekstvak 9"/>
          <p:cNvSpPr txBox="1"/>
          <p:nvPr/>
        </p:nvSpPr>
        <p:spPr>
          <a:xfrm>
            <a:off x="430306" y="310664"/>
            <a:ext cx="6027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600" b="1" smtClean="0"/>
              <a:t>SYMMETRIE IN DEZE FIGUUR ? </a:t>
            </a:r>
            <a:endParaRPr lang="nl-NL" sz="3600" b="1" dirty="0"/>
          </a:p>
        </p:txBody>
      </p:sp>
      <p:pic>
        <p:nvPicPr>
          <p:cNvPr id="18" name="Afbeelding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3142" y="1779081"/>
            <a:ext cx="3175000" cy="3175000"/>
          </a:xfrm>
          <a:prstGeom prst="rect">
            <a:avLst/>
          </a:prstGeom>
        </p:spPr>
      </p:pic>
      <p:sp>
        <p:nvSpPr>
          <p:cNvPr id="9" name="Tekstvak 8"/>
          <p:cNvSpPr txBox="1"/>
          <p:nvPr/>
        </p:nvSpPr>
        <p:spPr>
          <a:xfrm>
            <a:off x="6558464" y="310664"/>
            <a:ext cx="17313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600" b="1" dirty="0" smtClean="0">
                <a:solidFill>
                  <a:srgbClr val="00B050"/>
                </a:solidFill>
              </a:rPr>
              <a:t>JA !</a:t>
            </a:r>
            <a:endParaRPr lang="nl-NL" sz="3600" b="1" dirty="0">
              <a:solidFill>
                <a:srgbClr val="00B050"/>
              </a:solidFill>
            </a:endParaRPr>
          </a:p>
        </p:txBody>
      </p:sp>
      <p:cxnSp>
        <p:nvCxnSpPr>
          <p:cNvPr id="7" name="Rechte verbindingslijn 6"/>
          <p:cNvCxnSpPr>
            <a:endCxn id="3" idx="5"/>
          </p:cNvCxnSpPr>
          <p:nvPr/>
        </p:nvCxnSpPr>
        <p:spPr>
          <a:xfrm>
            <a:off x="1308016" y="2397647"/>
            <a:ext cx="858924" cy="612851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4" name="Rechte verbindingslijn 13"/>
          <p:cNvCxnSpPr/>
          <p:nvPr/>
        </p:nvCxnSpPr>
        <p:spPr>
          <a:xfrm>
            <a:off x="2208404" y="3060155"/>
            <a:ext cx="858924" cy="612851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7" name="Rechte verbindingslijn 16"/>
          <p:cNvCxnSpPr/>
          <p:nvPr/>
        </p:nvCxnSpPr>
        <p:spPr>
          <a:xfrm flipV="1">
            <a:off x="2195051" y="2417518"/>
            <a:ext cx="1536379" cy="625587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" name="Rechte verbindingslijn 10"/>
          <p:cNvCxnSpPr/>
          <p:nvPr/>
        </p:nvCxnSpPr>
        <p:spPr>
          <a:xfrm flipV="1">
            <a:off x="659352" y="3060155"/>
            <a:ext cx="1521483" cy="60853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" name="Ovaal 2"/>
          <p:cNvSpPr/>
          <p:nvPr/>
        </p:nvSpPr>
        <p:spPr>
          <a:xfrm flipH="1" flipV="1">
            <a:off x="2153266" y="2996098"/>
            <a:ext cx="93372" cy="983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1" name="Ovaal 20"/>
          <p:cNvSpPr/>
          <p:nvPr/>
        </p:nvSpPr>
        <p:spPr>
          <a:xfrm flipH="1" flipV="1">
            <a:off x="6283176" y="3266096"/>
            <a:ext cx="93372" cy="983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" name="Tekstvak 22"/>
          <p:cNvSpPr txBox="1"/>
          <p:nvPr/>
        </p:nvSpPr>
        <p:spPr>
          <a:xfrm>
            <a:off x="645457" y="4851439"/>
            <a:ext cx="60276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600" b="1" dirty="0" smtClean="0">
                <a:solidFill>
                  <a:srgbClr val="0070C0"/>
                </a:solidFill>
              </a:rPr>
              <a:t>SYMMETRIEMIDDELPUNT</a:t>
            </a:r>
          </a:p>
          <a:p>
            <a:r>
              <a:rPr lang="nl-NL" sz="3600" b="1" dirty="0">
                <a:solidFill>
                  <a:srgbClr val="0070C0"/>
                </a:solidFill>
              </a:rPr>
              <a:t>o</a:t>
            </a:r>
            <a:r>
              <a:rPr lang="nl-NL" sz="3600" b="1" dirty="0" smtClean="0">
                <a:solidFill>
                  <a:srgbClr val="0070C0"/>
                </a:solidFill>
              </a:rPr>
              <a:t>f SYMMETRIECENTRUM</a:t>
            </a:r>
            <a:endParaRPr lang="nl-NL" sz="3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987200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7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 tmFilter="0,0; .5, 1; 1, 1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9" grpId="0"/>
      <p:bldP spid="3" grpId="0" animBg="1"/>
      <p:bldP spid="21" grpId="0" animBg="1"/>
      <p:bldP spid="23" grpId="0"/>
    </p:bldLst>
  </p:timing>
</p:sld>
</file>

<file path=ppt/theme/theme1.xml><?xml version="1.0" encoding="utf-8"?>
<a:theme xmlns:a="http://schemas.openxmlformats.org/drawingml/2006/main" name="Office-thema">
  <a:themeElements>
    <a:clrScheme name="Office-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hem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</TotalTime>
  <Words>20</Words>
  <Application>Microsoft Macintosh PowerPoint</Application>
  <PresentationFormat>Diavoorstelling (4:3)</PresentationFormat>
  <Paragraphs>8</Paragraphs>
  <Slides>3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7" baseType="lpstr">
      <vt:lpstr>Calibri</vt:lpstr>
      <vt:lpstr>Calibri Light</vt:lpstr>
      <vt:lpstr>Arial</vt:lpstr>
      <vt:lpstr>Office-thema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Gerry Seynaeve</dc:creator>
  <cp:lastModifiedBy>Gerry Seynaeve</cp:lastModifiedBy>
  <cp:revision>8</cp:revision>
  <dcterms:created xsi:type="dcterms:W3CDTF">2015-10-24T15:33:03Z</dcterms:created>
  <dcterms:modified xsi:type="dcterms:W3CDTF">2015-10-24T15:56:34Z</dcterms:modified>
</cp:coreProperties>
</file>