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057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1316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726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367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28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6504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9970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112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507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77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156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B407-E0F8-48CA-894E-610182E589AA}" type="datetimeFigureOut">
              <a:rPr lang="nl-BE" smtClean="0"/>
              <a:t>11/11/2013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161D-C6CA-4F7F-B1E0-B8DAE27BB89E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8557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105"/>
            <a:ext cx="9144000" cy="572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2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105"/>
            <a:ext cx="9144000" cy="5721790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/>
        </p:nvCxnSpPr>
        <p:spPr>
          <a:xfrm flipV="1">
            <a:off x="4499992" y="3068960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3995936" y="4581128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/>
              <a:t>A</a:t>
            </a:r>
            <a:r>
              <a:rPr lang="nl-BE" dirty="0" smtClean="0"/>
              <a:t>   </a:t>
            </a:r>
            <a:r>
              <a:rPr lang="nl-BE" sz="2800" dirty="0" smtClean="0"/>
              <a:t>.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3851920" y="2708920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A’ </a:t>
            </a:r>
            <a:r>
              <a:rPr lang="nl-BE" sz="2600" dirty="0" smtClean="0"/>
              <a:t> </a:t>
            </a:r>
            <a:r>
              <a:rPr lang="nl-BE" sz="800" dirty="0" smtClean="0"/>
              <a:t> </a:t>
            </a:r>
            <a:r>
              <a:rPr lang="nl-BE" dirty="0" smtClean="0"/>
              <a:t> </a:t>
            </a:r>
            <a:r>
              <a:rPr lang="nl-BE" sz="2800" dirty="0" smtClean="0"/>
              <a:t>.</a:t>
            </a:r>
            <a:endParaRPr lang="nl-B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3131840" y="1916832"/>
            <a:ext cx="4608512" cy="388843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209925" y="1556792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 </a:t>
            </a:r>
            <a:r>
              <a:rPr lang="nl-BE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p’</a:t>
            </a:r>
            <a:endParaRPr lang="nl-B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454628" y="3707159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4257096" y="3399382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257096" y="4028861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88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105"/>
            <a:ext cx="9144000" cy="5721790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/>
        </p:nvCxnSpPr>
        <p:spPr>
          <a:xfrm flipV="1">
            <a:off x="4499992" y="3068960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3995936" y="4581128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/>
              <a:t>A</a:t>
            </a:r>
            <a:r>
              <a:rPr lang="nl-BE" dirty="0" smtClean="0"/>
              <a:t>   </a:t>
            </a:r>
            <a:r>
              <a:rPr lang="nl-BE" sz="2800" dirty="0" smtClean="0"/>
              <a:t>.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3851920" y="2708920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A’ </a:t>
            </a:r>
            <a:r>
              <a:rPr lang="nl-BE" sz="2600" dirty="0" smtClean="0"/>
              <a:t> </a:t>
            </a:r>
            <a:r>
              <a:rPr lang="nl-BE" sz="800" dirty="0" smtClean="0"/>
              <a:t> </a:t>
            </a:r>
            <a:r>
              <a:rPr lang="nl-BE" dirty="0" smtClean="0"/>
              <a:t> </a:t>
            </a:r>
            <a:r>
              <a:rPr lang="nl-BE" sz="2800" dirty="0" smtClean="0"/>
              <a:t>.</a:t>
            </a:r>
            <a:endParaRPr lang="nl-B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3131840" y="1916832"/>
            <a:ext cx="4608512" cy="388843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209925" y="1556792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 </a:t>
            </a:r>
            <a:r>
              <a:rPr lang="nl-BE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p’</a:t>
            </a:r>
            <a:endParaRPr lang="nl-B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454628" y="3707159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4257096" y="3399382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257096" y="4028861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grpSp>
        <p:nvGrpSpPr>
          <p:cNvPr id="33" name="Groep 32"/>
          <p:cNvGrpSpPr/>
          <p:nvPr/>
        </p:nvGrpSpPr>
        <p:grpSpPr>
          <a:xfrm>
            <a:off x="4317498" y="1546041"/>
            <a:ext cx="4608512" cy="3982223"/>
            <a:chOff x="4317498" y="1546041"/>
            <a:chExt cx="4608512" cy="3982223"/>
          </a:xfrm>
        </p:grpSpPr>
        <p:cxnSp>
          <p:nvCxnSpPr>
            <p:cNvPr id="34" name="Rechte verbindingslijn 33"/>
            <p:cNvCxnSpPr/>
            <p:nvPr/>
          </p:nvCxnSpPr>
          <p:spPr>
            <a:xfrm>
              <a:off x="4317498" y="1639832"/>
              <a:ext cx="4608512" cy="388843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kstvak 34"/>
            <p:cNvSpPr txBox="1"/>
            <p:nvPr/>
          </p:nvSpPr>
          <p:spPr>
            <a:xfrm>
              <a:off x="4586390" y="1546041"/>
              <a:ext cx="14257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/>
                <a:t> </a:t>
              </a:r>
              <a:r>
                <a:rPr lang="nl-BE" sz="2400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q’ // p’</a:t>
              </a:r>
              <a:endParaRPr lang="nl-B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438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105"/>
            <a:ext cx="9144000" cy="5721790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/>
        </p:nvCxnSpPr>
        <p:spPr>
          <a:xfrm flipV="1">
            <a:off x="4499992" y="3068960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3995936" y="4581128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/>
              <a:t>A</a:t>
            </a:r>
            <a:r>
              <a:rPr lang="nl-BE" dirty="0" smtClean="0"/>
              <a:t>   </a:t>
            </a:r>
            <a:r>
              <a:rPr lang="nl-BE" sz="2800" dirty="0" smtClean="0"/>
              <a:t>.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3851920" y="2708920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A’ </a:t>
            </a:r>
            <a:r>
              <a:rPr lang="nl-BE" sz="2600" dirty="0" smtClean="0"/>
              <a:t> </a:t>
            </a:r>
            <a:r>
              <a:rPr lang="nl-BE" sz="800" dirty="0" smtClean="0"/>
              <a:t> </a:t>
            </a:r>
            <a:r>
              <a:rPr lang="nl-BE" dirty="0" smtClean="0"/>
              <a:t> </a:t>
            </a:r>
            <a:r>
              <a:rPr lang="nl-BE" sz="2800" dirty="0" smtClean="0"/>
              <a:t>.</a:t>
            </a:r>
            <a:endParaRPr lang="nl-B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3131840" y="1916832"/>
            <a:ext cx="4608512" cy="388843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209925" y="1556792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 </a:t>
            </a:r>
            <a:r>
              <a:rPr lang="nl-BE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p’</a:t>
            </a:r>
            <a:endParaRPr lang="nl-B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454628" y="3707159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4257096" y="3399382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257096" y="4028861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cxnSp>
        <p:nvCxnSpPr>
          <p:cNvPr id="18" name="Rechte verbindingslijn 17"/>
          <p:cNvCxnSpPr/>
          <p:nvPr/>
        </p:nvCxnSpPr>
        <p:spPr>
          <a:xfrm flipV="1">
            <a:off x="1691680" y="1196753"/>
            <a:ext cx="4464496" cy="50931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5940152" y="1196753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FF0000"/>
                </a:solidFill>
              </a:rPr>
              <a:t> </a:t>
            </a:r>
            <a:r>
              <a:rPr lang="nl-BE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endParaRPr lang="nl-B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 rot="2434719">
            <a:off x="4561686" y="296467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grpSp>
        <p:nvGrpSpPr>
          <p:cNvPr id="21" name="Groep 20"/>
          <p:cNvGrpSpPr/>
          <p:nvPr/>
        </p:nvGrpSpPr>
        <p:grpSpPr>
          <a:xfrm>
            <a:off x="4317498" y="1546041"/>
            <a:ext cx="4608512" cy="3982223"/>
            <a:chOff x="4317498" y="1546041"/>
            <a:chExt cx="4608512" cy="3982223"/>
          </a:xfrm>
        </p:grpSpPr>
        <p:cxnSp>
          <p:nvCxnSpPr>
            <p:cNvPr id="22" name="Rechte verbindingslijn 21"/>
            <p:cNvCxnSpPr/>
            <p:nvPr/>
          </p:nvCxnSpPr>
          <p:spPr>
            <a:xfrm>
              <a:off x="4317498" y="1639832"/>
              <a:ext cx="4608512" cy="388843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kstvak 22"/>
            <p:cNvSpPr txBox="1"/>
            <p:nvPr/>
          </p:nvSpPr>
          <p:spPr>
            <a:xfrm>
              <a:off x="4586390" y="1546041"/>
              <a:ext cx="14257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/>
                <a:t> </a:t>
              </a:r>
              <a:r>
                <a:rPr lang="nl-BE" sz="2400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q’ // p’</a:t>
              </a:r>
              <a:endParaRPr lang="nl-B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268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8105"/>
            <a:ext cx="9144000" cy="5721790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/>
        </p:nvCxnSpPr>
        <p:spPr>
          <a:xfrm flipV="1">
            <a:off x="4499992" y="3068960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3995936" y="4581128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/>
              <a:t>A</a:t>
            </a:r>
            <a:r>
              <a:rPr lang="nl-BE" dirty="0" smtClean="0"/>
              <a:t>   </a:t>
            </a:r>
            <a:r>
              <a:rPr lang="nl-BE" sz="2800" dirty="0" smtClean="0"/>
              <a:t>.</a:t>
            </a:r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3851920" y="2708920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A’ </a:t>
            </a:r>
            <a:r>
              <a:rPr lang="nl-BE" sz="2600" dirty="0" smtClean="0"/>
              <a:t> </a:t>
            </a:r>
            <a:r>
              <a:rPr lang="nl-BE" sz="800" dirty="0" smtClean="0"/>
              <a:t> </a:t>
            </a:r>
            <a:r>
              <a:rPr lang="nl-BE" dirty="0" smtClean="0"/>
              <a:t> </a:t>
            </a:r>
            <a:r>
              <a:rPr lang="nl-BE" sz="2800" dirty="0" smtClean="0"/>
              <a:t>.</a:t>
            </a:r>
            <a:endParaRPr lang="nl-B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3131840" y="1916832"/>
            <a:ext cx="4608512" cy="388843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209925" y="1556792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 </a:t>
            </a:r>
            <a:r>
              <a:rPr lang="nl-BE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p’</a:t>
            </a:r>
            <a:endParaRPr lang="nl-B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454628" y="3707159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4257096" y="3399382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257096" y="4028861"/>
            <a:ext cx="398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  </a:t>
            </a:r>
            <a:r>
              <a:rPr lang="nl-BE" dirty="0" smtClean="0">
                <a:solidFill>
                  <a:srgbClr val="0070C0"/>
                </a:solidFill>
              </a:rPr>
              <a:t>_</a:t>
            </a:r>
            <a:endParaRPr lang="nl-BE" sz="1050" dirty="0">
              <a:solidFill>
                <a:srgbClr val="0070C0"/>
              </a:solidFill>
            </a:endParaRPr>
          </a:p>
        </p:txBody>
      </p:sp>
      <p:cxnSp>
        <p:nvCxnSpPr>
          <p:cNvPr id="18" name="Rechte verbindingslijn 17"/>
          <p:cNvCxnSpPr/>
          <p:nvPr/>
        </p:nvCxnSpPr>
        <p:spPr>
          <a:xfrm flipV="1">
            <a:off x="1691680" y="1196753"/>
            <a:ext cx="4464496" cy="50931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5940152" y="1196753"/>
            <a:ext cx="81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>
                <a:solidFill>
                  <a:srgbClr val="FF0000"/>
                </a:solidFill>
              </a:rPr>
              <a:t> </a:t>
            </a:r>
            <a:r>
              <a:rPr lang="nl-BE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r’</a:t>
            </a:r>
            <a:endParaRPr lang="nl-B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kstvak 28"/>
          <p:cNvSpPr txBox="1"/>
          <p:nvPr/>
        </p:nvSpPr>
        <p:spPr>
          <a:xfrm rot="2434719">
            <a:off x="4561686" y="296467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>
                <a:solidFill>
                  <a:srgbClr val="0070C0"/>
                </a:solidFill>
              </a:rPr>
              <a:t>L</a:t>
            </a:r>
            <a:endParaRPr lang="nl-BE" sz="1050" dirty="0">
              <a:solidFill>
                <a:srgbClr val="0070C0"/>
              </a:solidFill>
            </a:endParaRPr>
          </a:p>
        </p:txBody>
      </p:sp>
      <p:grpSp>
        <p:nvGrpSpPr>
          <p:cNvPr id="21" name="Groep 20"/>
          <p:cNvGrpSpPr/>
          <p:nvPr/>
        </p:nvGrpSpPr>
        <p:grpSpPr>
          <a:xfrm>
            <a:off x="4317498" y="1546041"/>
            <a:ext cx="4608512" cy="3982223"/>
            <a:chOff x="4317498" y="1546041"/>
            <a:chExt cx="4608512" cy="3982223"/>
          </a:xfrm>
        </p:grpSpPr>
        <p:cxnSp>
          <p:nvCxnSpPr>
            <p:cNvPr id="22" name="Rechte verbindingslijn 21"/>
            <p:cNvCxnSpPr/>
            <p:nvPr/>
          </p:nvCxnSpPr>
          <p:spPr>
            <a:xfrm>
              <a:off x="4317498" y="1639832"/>
              <a:ext cx="4608512" cy="3888432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kstvak 22"/>
            <p:cNvSpPr txBox="1"/>
            <p:nvPr/>
          </p:nvSpPr>
          <p:spPr>
            <a:xfrm>
              <a:off x="4586390" y="1546041"/>
              <a:ext cx="14257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/>
                <a:t> </a:t>
              </a:r>
              <a:r>
                <a:rPr lang="nl-BE" sz="2400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q’ // p’</a:t>
              </a:r>
              <a:endParaRPr lang="nl-BE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" name="Rechte verbindingslijn 4"/>
          <p:cNvCxnSpPr/>
          <p:nvPr/>
        </p:nvCxnSpPr>
        <p:spPr>
          <a:xfrm>
            <a:off x="1619672" y="1458363"/>
            <a:ext cx="4320480" cy="521099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vak 23"/>
          <p:cNvSpPr txBox="1"/>
          <p:nvPr/>
        </p:nvSpPr>
        <p:spPr>
          <a:xfrm rot="3028040">
            <a:off x="1016315" y="1853292"/>
            <a:ext cx="18904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 smtClean="0"/>
              <a:t> </a:t>
            </a:r>
            <a:r>
              <a:rPr lang="nl-BE" dirty="0" smtClean="0">
                <a:solidFill>
                  <a:srgbClr val="FFC000"/>
                </a:solidFill>
              </a:rPr>
              <a:t>controle</a:t>
            </a:r>
            <a:endParaRPr lang="nl-BE" sz="2800" dirty="0" smtClean="0">
              <a:solidFill>
                <a:srgbClr val="FFC000"/>
              </a:solidFill>
            </a:endParaRPr>
          </a:p>
          <a:p>
            <a:endParaRPr lang="nl-BE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5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80</Words>
  <Application>Microsoft Office PowerPoint</Application>
  <PresentationFormat>Diavoorstelling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GSX-SSD</dc:creator>
  <cp:lastModifiedBy>GSX-SSD</cp:lastModifiedBy>
  <cp:revision>8</cp:revision>
  <dcterms:created xsi:type="dcterms:W3CDTF">2013-11-09T12:15:15Z</dcterms:created>
  <dcterms:modified xsi:type="dcterms:W3CDTF">2013-11-11T11:01:21Z</dcterms:modified>
</cp:coreProperties>
</file>