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66" r:id="rId2"/>
    <p:sldId id="256" r:id="rId3"/>
    <p:sldId id="257" r:id="rId4"/>
    <p:sldId id="258" r:id="rId5"/>
    <p:sldId id="259" r:id="rId6"/>
    <p:sldId id="265" r:id="rId7"/>
    <p:sldId id="260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9" autoAdjust="0"/>
    <p:restoredTop sz="94660"/>
  </p:normalViewPr>
  <p:slideViewPr>
    <p:cSldViewPr snapToGrid="0">
      <p:cViewPr varScale="1">
        <p:scale>
          <a:sx n="92" d="100"/>
          <a:sy n="92" d="100"/>
        </p:scale>
        <p:origin x="9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194650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829878"/>
            <a:ext cx="6858000" cy="618523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93ECD-3888-4B3B-8B0C-456B10EAE060}" type="datetimeFigureOut">
              <a:rPr lang="nl-BE" smtClean="0"/>
              <a:t>7/01/2014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5D84B-DB9A-4D41-B155-06981E0D1C8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027053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1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6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93ECD-3888-4B3B-8B0C-456B10EAE060}" type="datetimeFigureOut">
              <a:rPr lang="nl-BE" smtClean="0"/>
              <a:t>7/01/2014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5D84B-DB9A-4D41-B155-06981E0D1C8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096251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93ECD-3888-4B3B-8B0C-456B10EAE060}" type="datetimeFigureOut">
              <a:rPr lang="nl-BE" smtClean="0"/>
              <a:t>7/01/2014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5D84B-DB9A-4D41-B155-06981E0D1C8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671189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 anchor="ctr"/>
          <a:lstStyle>
            <a:lvl1pPr>
              <a:defRPr sz="33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93ECD-3888-4B3B-8B0C-456B10EAE060}" type="datetimeFigureOut">
              <a:rPr lang="nl-BE" smtClean="0"/>
              <a:t>7/01/2014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5D84B-DB9A-4D41-B155-06981E0D1C8E}" type="slidenum">
              <a:rPr lang="nl-BE" smtClean="0"/>
              <a:t>‹nr.›</a:t>
            </a:fld>
            <a:endParaRPr lang="nl-BE"/>
          </a:p>
        </p:txBody>
      </p:sp>
      <p:sp>
        <p:nvSpPr>
          <p:cNvPr id="9" name="TextBox 8"/>
          <p:cNvSpPr txBox="1"/>
          <p:nvPr/>
        </p:nvSpPr>
        <p:spPr>
          <a:xfrm>
            <a:off x="833283" y="7868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97596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68"/>
            <a:ext cx="7886700" cy="2511835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93ECD-3888-4B3B-8B0C-456B10EAE060}" type="datetimeFigureOut">
              <a:rPr lang="nl-BE" smtClean="0"/>
              <a:t>7/01/2014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5D84B-DB9A-4D41-B155-06981E0D1C8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287944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8" y="257175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6" y="1885950"/>
            <a:ext cx="220218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nl-NL" smtClean="0"/>
              <a:t>Klik om de modelstijlen te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7" y="1885950"/>
            <a:ext cx="2199085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nl-NL" smtClean="0"/>
              <a:t>Klik om de modelstijlen te bewerken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7" y="257175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93ECD-3888-4B3B-8B0C-456B10EAE060}" type="datetimeFigureOut">
              <a:rPr lang="nl-BE" smtClean="0"/>
              <a:t>7/01/2014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5D84B-DB9A-4D41-B155-06981E0D1C8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666118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-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93ECD-3888-4B3B-8B0C-456B10EAE060}" type="datetimeFigureOut">
              <a:rPr lang="nl-BE" smtClean="0"/>
              <a:t>7/01/2014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5D84B-DB9A-4D41-B155-06981E0D1C8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571482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93ECD-3888-4B3B-8B0C-456B10EAE060}" type="datetimeFigureOut">
              <a:rPr lang="nl-BE" smtClean="0"/>
              <a:t>7/01/2014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5D84B-DB9A-4D41-B155-06981E0D1C8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185035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93ECD-3888-4B3B-8B0C-456B10EAE060}" type="datetimeFigureOut">
              <a:rPr lang="nl-BE" smtClean="0"/>
              <a:t>7/01/2014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5D84B-DB9A-4D41-B155-06981E0D1C8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827237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93ECD-3888-4B3B-8B0C-456B10EAE060}" type="datetimeFigureOut">
              <a:rPr lang="nl-BE" smtClean="0"/>
              <a:t>7/01/2014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5D84B-DB9A-4D41-B155-06981E0D1C8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166702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194650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829878"/>
            <a:ext cx="6858000" cy="61782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93ECD-3888-4B3B-8B0C-456B10EAE060}" type="datetimeFigureOut">
              <a:rPr lang="nl-BE" smtClean="0"/>
              <a:t>7/01/2014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5D84B-DB9A-4D41-B155-06981E0D1C8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588980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93ECD-3888-4B3B-8B0C-456B10EAE060}" type="datetimeFigureOut">
              <a:rPr lang="nl-BE" smtClean="0"/>
              <a:t>7/01/2014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5D84B-DB9A-4D41-B155-06981E0D1C8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361894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0" y="1681163"/>
            <a:ext cx="3776661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0" y="2505075"/>
            <a:ext cx="3776661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93ECD-3888-4B3B-8B0C-456B10EAE060}" type="datetimeFigureOut">
              <a:rPr lang="nl-BE" smtClean="0"/>
              <a:t>7/01/2014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5D84B-DB9A-4D41-B155-06981E0D1C8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482035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93ECD-3888-4B3B-8B0C-456B10EAE060}" type="datetimeFigureOut">
              <a:rPr lang="nl-BE" smtClean="0"/>
              <a:t>7/01/2014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5D84B-DB9A-4D41-B155-06981E0D1C8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700517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93ECD-3888-4B3B-8B0C-456B10EAE060}" type="datetimeFigureOut">
              <a:rPr lang="nl-BE" smtClean="0"/>
              <a:t>7/01/2014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5D84B-DB9A-4D41-B155-06981E0D1C8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943826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93ECD-3888-4B3B-8B0C-456B10EAE060}" type="datetimeFigureOut">
              <a:rPr lang="nl-BE" smtClean="0"/>
              <a:t>7/01/2014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5D84B-DB9A-4D41-B155-06981E0D1C8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609344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93ECD-3888-4B3B-8B0C-456B10EAE060}" type="datetimeFigureOut">
              <a:rPr lang="nl-BE" smtClean="0"/>
              <a:t>7/01/2014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5D84B-DB9A-4D41-B155-06981E0D1C8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418337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825625"/>
            <a:ext cx="7675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EF393ECD-3888-4B3B-8B0C-456B10EAE060}" type="datetimeFigureOut">
              <a:rPr lang="nl-BE" smtClean="0"/>
              <a:t>7/01/2014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F505D84B-DB9A-4D41-B155-06981E0D1C8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646395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26205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9681" y="1376703"/>
            <a:ext cx="3844638" cy="4104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77180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22141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233923" y="1086580"/>
            <a:ext cx="8676158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4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“</a:t>
            </a:r>
            <a:r>
              <a:rPr lang="nl-NL" sz="4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Moh</a:t>
            </a:r>
            <a:r>
              <a:rPr lang="nl-NL" sz="4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meneer, ge ziet dat toch!”</a:t>
            </a:r>
          </a:p>
        </p:txBody>
      </p:sp>
      <p:sp>
        <p:nvSpPr>
          <p:cNvPr id="5" name="Rechthoek 4"/>
          <p:cNvSpPr/>
          <p:nvPr/>
        </p:nvSpPr>
        <p:spPr>
          <a:xfrm>
            <a:off x="418472" y="2634828"/>
            <a:ext cx="8307081" cy="280076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88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Geloof niet altijd</a:t>
            </a:r>
            <a:br>
              <a:rPr lang="nl-NL" sz="88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</a:br>
            <a:r>
              <a:rPr lang="nl-NL" sz="88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wat je ziet!</a:t>
            </a:r>
          </a:p>
        </p:txBody>
      </p:sp>
    </p:spTree>
    <p:extLst>
      <p:ext uri="{BB962C8B-B14F-4D97-AF65-F5344CB8AC3E}">
        <p14:creationId xmlns:p14="http://schemas.microsoft.com/office/powerpoint/2010/main" val="73253282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8191" y="1369345"/>
            <a:ext cx="6227618" cy="4119310"/>
          </a:xfrm>
          <a:prstGeom prst="rect">
            <a:avLst/>
          </a:prstGeom>
        </p:spPr>
      </p:pic>
      <p:grpSp>
        <p:nvGrpSpPr>
          <p:cNvPr id="8" name="Groep 7"/>
          <p:cNvGrpSpPr/>
          <p:nvPr/>
        </p:nvGrpSpPr>
        <p:grpSpPr>
          <a:xfrm>
            <a:off x="377537" y="1901536"/>
            <a:ext cx="8219209" cy="1527464"/>
            <a:chOff x="1901536" y="1901536"/>
            <a:chExt cx="8219209" cy="1527464"/>
          </a:xfrm>
        </p:grpSpPr>
        <p:cxnSp>
          <p:nvCxnSpPr>
            <p:cNvPr id="4" name="Rechte verbindingslijn 3"/>
            <p:cNvCxnSpPr/>
            <p:nvPr/>
          </p:nvCxnSpPr>
          <p:spPr>
            <a:xfrm>
              <a:off x="1901536" y="1901536"/>
              <a:ext cx="8219209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" name="Rechte verbindingslijn 4"/>
            <p:cNvCxnSpPr/>
            <p:nvPr/>
          </p:nvCxnSpPr>
          <p:spPr>
            <a:xfrm>
              <a:off x="1901536" y="2410691"/>
              <a:ext cx="8219209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" name="Rechte verbindingslijn 5"/>
            <p:cNvCxnSpPr/>
            <p:nvPr/>
          </p:nvCxnSpPr>
          <p:spPr>
            <a:xfrm>
              <a:off x="1901536" y="2919845"/>
              <a:ext cx="8219209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" name="Rechte verbindingslijn 6"/>
            <p:cNvCxnSpPr/>
            <p:nvPr/>
          </p:nvCxnSpPr>
          <p:spPr>
            <a:xfrm>
              <a:off x="1901536" y="3429000"/>
              <a:ext cx="8219209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492968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6850" y="1352550"/>
            <a:ext cx="6210300" cy="4152900"/>
          </a:xfrm>
          <a:prstGeom prst="rect">
            <a:avLst/>
          </a:prstGeom>
        </p:spPr>
      </p:pic>
      <p:grpSp>
        <p:nvGrpSpPr>
          <p:cNvPr id="3" name="Groep 2"/>
          <p:cNvGrpSpPr/>
          <p:nvPr/>
        </p:nvGrpSpPr>
        <p:grpSpPr>
          <a:xfrm rot="18895514">
            <a:off x="-94800" y="2649354"/>
            <a:ext cx="8085169" cy="1449286"/>
            <a:chOff x="1901536" y="1901536"/>
            <a:chExt cx="8219209" cy="1527464"/>
          </a:xfrm>
        </p:grpSpPr>
        <p:cxnSp>
          <p:nvCxnSpPr>
            <p:cNvPr id="4" name="Rechte verbindingslijn 3"/>
            <p:cNvCxnSpPr/>
            <p:nvPr/>
          </p:nvCxnSpPr>
          <p:spPr>
            <a:xfrm>
              <a:off x="1901536" y="1901536"/>
              <a:ext cx="8219209" cy="0"/>
            </a:xfrm>
            <a:prstGeom prst="line">
              <a:avLst/>
            </a:prstGeom>
            <a:ln w="38100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" name="Rechte verbindingslijn 4"/>
            <p:cNvCxnSpPr/>
            <p:nvPr/>
          </p:nvCxnSpPr>
          <p:spPr>
            <a:xfrm>
              <a:off x="1901536" y="2410691"/>
              <a:ext cx="8219209" cy="0"/>
            </a:xfrm>
            <a:prstGeom prst="line">
              <a:avLst/>
            </a:prstGeom>
            <a:ln w="38100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" name="Rechte verbindingslijn 5"/>
            <p:cNvCxnSpPr/>
            <p:nvPr/>
          </p:nvCxnSpPr>
          <p:spPr>
            <a:xfrm>
              <a:off x="1901536" y="2919845"/>
              <a:ext cx="8219209" cy="0"/>
            </a:xfrm>
            <a:prstGeom prst="line">
              <a:avLst/>
            </a:prstGeom>
            <a:ln w="38100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" name="Rechte verbindingslijn 6"/>
            <p:cNvCxnSpPr/>
            <p:nvPr/>
          </p:nvCxnSpPr>
          <p:spPr>
            <a:xfrm>
              <a:off x="1901536" y="3429000"/>
              <a:ext cx="8219209" cy="0"/>
            </a:xfrm>
            <a:prstGeom prst="line">
              <a:avLst/>
            </a:prstGeom>
            <a:ln w="38100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712182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623" y="693233"/>
            <a:ext cx="7207987" cy="5592726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623" y="693233"/>
            <a:ext cx="7207987" cy="5592726"/>
          </a:xfrm>
          <a:prstGeom prst="rect">
            <a:avLst/>
          </a:prstGeom>
        </p:spPr>
      </p:pic>
      <p:sp>
        <p:nvSpPr>
          <p:cNvPr id="10" name="Tekstvak 9"/>
          <p:cNvSpPr txBox="1"/>
          <p:nvPr/>
        </p:nvSpPr>
        <p:spPr>
          <a:xfrm>
            <a:off x="3100292" y="106326"/>
            <a:ext cx="31126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 smtClean="0"/>
              <a:t>Dambord van </a:t>
            </a:r>
            <a:r>
              <a:rPr lang="nl-NL" sz="2400" b="1" dirty="0" err="1" smtClean="0"/>
              <a:t>Adelson</a:t>
            </a:r>
            <a:endParaRPr lang="nl-BE" sz="2400" dirty="0"/>
          </a:p>
        </p:txBody>
      </p:sp>
    </p:spTree>
    <p:extLst>
      <p:ext uri="{BB962C8B-B14F-4D97-AF65-F5344CB8AC3E}">
        <p14:creationId xmlns:p14="http://schemas.microsoft.com/office/powerpoint/2010/main" val="8974287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1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314" y="1600777"/>
            <a:ext cx="4047258" cy="3147868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2669" y="1600777"/>
            <a:ext cx="4047259" cy="3147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29255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500" y="1104900"/>
            <a:ext cx="5715000" cy="464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26353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7336" y="942553"/>
            <a:ext cx="3969328" cy="4972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923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509" y="942553"/>
            <a:ext cx="3969328" cy="4972894"/>
          </a:xfrm>
          <a:prstGeom prst="rect">
            <a:avLst/>
          </a:prstGeom>
        </p:spPr>
      </p:pic>
      <p:pic>
        <p:nvPicPr>
          <p:cNvPr id="3" name="Afbeelding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779818" y="942553"/>
            <a:ext cx="3969328" cy="4972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6582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epte">
  <a:themeElements>
    <a:clrScheme name="Diepte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iepte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iept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TC104033923[[fn=Diepte]]</Template>
  <TotalTime>36</TotalTime>
  <Words>15</Words>
  <Application>Microsoft Office PowerPoint</Application>
  <PresentationFormat>Diavoorstelling (4:3)</PresentationFormat>
  <Paragraphs>3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4" baseType="lpstr">
      <vt:lpstr>Arial</vt:lpstr>
      <vt:lpstr>Corbel</vt:lpstr>
      <vt:lpstr>Diepte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GSX-SSD</dc:creator>
  <cp:lastModifiedBy>GSX-SSD</cp:lastModifiedBy>
  <cp:revision>6</cp:revision>
  <dcterms:created xsi:type="dcterms:W3CDTF">2014-01-07T16:01:13Z</dcterms:created>
  <dcterms:modified xsi:type="dcterms:W3CDTF">2014-01-07T22:12:09Z</dcterms:modified>
</cp:coreProperties>
</file>