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3291865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0246875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5986869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9486589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27750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97007023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17746222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17231127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2617040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48717915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31713336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9AD49-775B-4931-846D-EAF9B4D48B21}" type="datetimeFigureOut">
              <a:rPr lang="nl-BE" smtClean="0"/>
              <a:t>13/01/2014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5235D-6295-41EF-8C5A-1293A0D923B9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8855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4908656" y="2967335"/>
            <a:ext cx="23746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Hoeken</a:t>
            </a:r>
            <a:endParaRPr lang="nl-NL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0840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467096" y="2289604"/>
            <a:ext cx="896764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BE" sz="5400" b="1" dirty="0" smtClean="0"/>
              <a:t>2.2. Hoeken </a:t>
            </a:r>
            <a:r>
              <a:rPr lang="nl-BE" sz="5400" b="1" dirty="0"/>
              <a:t>bij 2 </a:t>
            </a:r>
            <a:r>
              <a:rPr lang="nl-BE" sz="5400" b="1" dirty="0" err="1" smtClean="0"/>
              <a:t>evenwijdigen</a:t>
            </a:r>
            <a:r>
              <a:rPr lang="nl-BE" sz="5400" b="1" dirty="0" smtClean="0"/>
              <a:t/>
            </a:r>
            <a:br>
              <a:rPr lang="nl-BE" sz="5400" b="1" dirty="0" smtClean="0"/>
            </a:br>
            <a:r>
              <a:rPr lang="nl-BE" sz="5400" b="1" dirty="0" smtClean="0"/>
              <a:t>en </a:t>
            </a:r>
            <a:r>
              <a:rPr lang="nl-BE" sz="5400" b="1" dirty="0"/>
              <a:t>een </a:t>
            </a:r>
            <a:r>
              <a:rPr lang="nl-BE" sz="5400" b="1" dirty="0" smtClean="0"/>
              <a:t>snijlijn</a:t>
            </a:r>
            <a:endParaRPr lang="nl-BE" sz="5400" dirty="0"/>
          </a:p>
        </p:txBody>
      </p:sp>
    </p:spTree>
    <p:extLst>
      <p:ext uri="{BB962C8B-B14F-4D97-AF65-F5344CB8AC3E}">
        <p14:creationId xmlns:p14="http://schemas.microsoft.com/office/powerpoint/2010/main" val="41676155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BE"/>
          </a:p>
        </p:txBody>
      </p:sp>
      <p:grpSp>
        <p:nvGrpSpPr>
          <p:cNvPr id="3" name="Groep 2"/>
          <p:cNvGrpSpPr/>
          <p:nvPr/>
        </p:nvGrpSpPr>
        <p:grpSpPr>
          <a:xfrm>
            <a:off x="6406739" y="0"/>
            <a:ext cx="4297120" cy="3108250"/>
            <a:chOff x="0" y="0"/>
            <a:chExt cx="2736166" cy="2152357"/>
          </a:xfrm>
        </p:grpSpPr>
        <p:grpSp>
          <p:nvGrpSpPr>
            <p:cNvPr id="4" name="Groep 3"/>
            <p:cNvGrpSpPr/>
            <p:nvPr/>
          </p:nvGrpSpPr>
          <p:grpSpPr>
            <a:xfrm>
              <a:off x="0" y="0"/>
              <a:ext cx="2736166" cy="2152357"/>
              <a:chOff x="0" y="0"/>
              <a:chExt cx="2736166" cy="2152357"/>
            </a:xfrm>
          </p:grpSpPr>
          <p:pic>
            <p:nvPicPr>
              <p:cNvPr id="7" name="Afbeelding 6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2736166" cy="2152357"/>
              </a:xfrm>
              <a:prstGeom prst="rect">
                <a:avLst/>
              </a:prstGeom>
            </p:spPr>
          </p:pic>
          <p:sp>
            <p:nvSpPr>
              <p:cNvPr id="8" name="Tekstvak 2"/>
              <p:cNvSpPr txBox="1"/>
              <p:nvPr/>
            </p:nvSpPr>
            <p:spPr>
              <a:xfrm>
                <a:off x="893298" y="689317"/>
                <a:ext cx="33020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nl-BE" sz="100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nl-BE" sz="11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Tekstvak 13"/>
              <p:cNvSpPr txBox="1"/>
              <p:nvPr/>
            </p:nvSpPr>
            <p:spPr>
              <a:xfrm>
                <a:off x="1807698" y="668215"/>
                <a:ext cx="33020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nl-BE" sz="100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nl-BE" sz="11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Tekstvak 15"/>
              <p:cNvSpPr txBox="1"/>
              <p:nvPr/>
            </p:nvSpPr>
            <p:spPr>
              <a:xfrm>
                <a:off x="443132" y="1589649"/>
                <a:ext cx="33020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nl-BE" sz="100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nl-BE" sz="11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Tekstvak 16"/>
              <p:cNvSpPr txBox="1"/>
              <p:nvPr/>
            </p:nvSpPr>
            <p:spPr>
              <a:xfrm>
                <a:off x="1371600" y="1589649"/>
                <a:ext cx="33020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nl-BE" sz="100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nl-BE" sz="11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Tekstvak 18"/>
              <p:cNvSpPr txBox="1"/>
              <p:nvPr/>
            </p:nvSpPr>
            <p:spPr>
              <a:xfrm>
                <a:off x="1659987" y="1392702"/>
                <a:ext cx="33020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nl-BE" sz="100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nl-BE" sz="11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Tekstvak 19"/>
              <p:cNvSpPr txBox="1"/>
              <p:nvPr/>
            </p:nvSpPr>
            <p:spPr>
              <a:xfrm>
                <a:off x="717452" y="429065"/>
                <a:ext cx="330200" cy="30226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nl-BE" sz="100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nl-BE" sz="110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" name="Vrije vorm 4"/>
            <p:cNvSpPr/>
            <p:nvPr/>
          </p:nvSpPr>
          <p:spPr>
            <a:xfrm>
              <a:off x="1452622" y="1637818"/>
              <a:ext cx="550200" cy="324091"/>
            </a:xfrm>
            <a:custGeom>
              <a:avLst/>
              <a:gdLst>
                <a:gd name="connsiteX0" fmla="*/ 0 w 527539"/>
                <a:gd name="connsiteY0" fmla="*/ 281354 h 281354"/>
                <a:gd name="connsiteX1" fmla="*/ 358726 w 527539"/>
                <a:gd name="connsiteY1" fmla="*/ 232117 h 281354"/>
                <a:gd name="connsiteX2" fmla="*/ 527539 w 527539"/>
                <a:gd name="connsiteY2" fmla="*/ 0 h 281354"/>
                <a:gd name="connsiteX3" fmla="*/ 527539 w 527539"/>
                <a:gd name="connsiteY3" fmla="*/ 0 h 281354"/>
                <a:gd name="connsiteX4" fmla="*/ 527539 w 527539"/>
                <a:gd name="connsiteY4" fmla="*/ 0 h 281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7539" h="281354">
                  <a:moveTo>
                    <a:pt x="0" y="281354"/>
                  </a:moveTo>
                  <a:cubicBezTo>
                    <a:pt x="135401" y="280181"/>
                    <a:pt x="270803" y="279009"/>
                    <a:pt x="358726" y="232117"/>
                  </a:cubicBezTo>
                  <a:cubicBezTo>
                    <a:pt x="446649" y="185225"/>
                    <a:pt x="527539" y="0"/>
                    <a:pt x="527539" y="0"/>
                  </a:cubicBezTo>
                  <a:lnTo>
                    <a:pt x="527539" y="0"/>
                  </a:lnTo>
                  <a:lnTo>
                    <a:pt x="527539" y="0"/>
                  </a:lnTo>
                </a:path>
              </a:pathLst>
            </a:custGeom>
            <a:ln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nl-BE"/>
            </a:p>
          </p:txBody>
        </p:sp>
        <p:sp>
          <p:nvSpPr>
            <p:cNvPr id="6" name="Tekstvak 2"/>
            <p:cNvSpPr txBox="1">
              <a:spLocks noChangeArrowheads="1"/>
            </p:cNvSpPr>
            <p:nvPr/>
          </p:nvSpPr>
          <p:spPr bwMode="auto">
            <a:xfrm>
              <a:off x="1620455" y="1684116"/>
              <a:ext cx="346710" cy="323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nl-BE" sz="110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155575" y="0"/>
            <a:ext cx="5033942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BE" sz="1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BE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Voorbeeldoefening</a:t>
            </a:r>
            <a:r>
              <a:rPr kumimoji="0" lang="nl-BE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</a:t>
            </a:r>
            <a:r>
              <a:rPr kumimoji="0" lang="nl-B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 verklaar volgende gelijkheden</a:t>
            </a:r>
            <a:br>
              <a:rPr kumimoji="0" lang="nl-B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</a:br>
            <a:r>
              <a:rPr kumimoji="0" lang="nl-B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als je weet dat AB//CD en AC//BD.</a:t>
            </a:r>
            <a:endParaRPr kumimoji="0" lang="nl-B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Afbeelding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" y="805483"/>
            <a:ext cx="2486025" cy="263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2089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/>
        </p:nvSpPr>
        <p:spPr>
          <a:xfrm>
            <a:off x="229496" y="148720"/>
            <a:ext cx="9215718" cy="1034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BE" sz="2800" b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2.3.	Hoeken van een driehoek</a:t>
            </a:r>
            <a:endParaRPr lang="nl-BE" sz="1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BE" b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De som van de hoeken van een driehoek is gelijk aan </a:t>
            </a:r>
            <a:r>
              <a:rPr lang="nl-BE" dirty="0" smtClean="0">
                <a:solidFill>
                  <a:srgbClr val="80808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lang="nl-BE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nl-BE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ep 9"/>
          <p:cNvGrpSpPr/>
          <p:nvPr/>
        </p:nvGrpSpPr>
        <p:grpSpPr>
          <a:xfrm>
            <a:off x="8933516" y="442634"/>
            <a:ext cx="2178050" cy="1481455"/>
            <a:chOff x="0" y="0"/>
            <a:chExt cx="2178733" cy="1482383"/>
          </a:xfrm>
        </p:grpSpPr>
        <p:sp>
          <p:nvSpPr>
            <p:cNvPr id="11" name="Vrije vorm 10"/>
            <p:cNvSpPr/>
            <p:nvPr/>
          </p:nvSpPr>
          <p:spPr>
            <a:xfrm>
              <a:off x="133643" y="295421"/>
              <a:ext cx="1863969" cy="808893"/>
            </a:xfrm>
            <a:custGeom>
              <a:avLst/>
              <a:gdLst>
                <a:gd name="connsiteX0" fmla="*/ 0 w 1863969"/>
                <a:gd name="connsiteY0" fmla="*/ 808893 h 808893"/>
                <a:gd name="connsiteX1" fmla="*/ 1863969 w 1863969"/>
                <a:gd name="connsiteY1" fmla="*/ 808893 h 808893"/>
                <a:gd name="connsiteX2" fmla="*/ 618978 w 1863969"/>
                <a:gd name="connsiteY2" fmla="*/ 0 h 808893"/>
                <a:gd name="connsiteX3" fmla="*/ 0 w 1863969"/>
                <a:gd name="connsiteY3" fmla="*/ 808893 h 8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63969" h="808893">
                  <a:moveTo>
                    <a:pt x="0" y="808893"/>
                  </a:moveTo>
                  <a:lnTo>
                    <a:pt x="1863969" y="808893"/>
                  </a:lnTo>
                  <a:lnTo>
                    <a:pt x="618978" y="0"/>
                  </a:lnTo>
                  <a:lnTo>
                    <a:pt x="0" y="808893"/>
                  </a:lnTo>
                  <a:close/>
                </a:path>
              </a:pathLst>
            </a:cu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nl-BE"/>
            </a:p>
          </p:txBody>
        </p:sp>
        <p:sp>
          <p:nvSpPr>
            <p:cNvPr id="12" name="Tekstvak 26"/>
            <p:cNvSpPr txBox="1"/>
            <p:nvPr/>
          </p:nvSpPr>
          <p:spPr>
            <a:xfrm>
              <a:off x="576775" y="0"/>
              <a:ext cx="342900" cy="3429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nl-BE" sz="1100" b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nl-BE" sz="110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kstvak 27"/>
            <p:cNvSpPr txBox="1"/>
            <p:nvPr/>
          </p:nvSpPr>
          <p:spPr>
            <a:xfrm>
              <a:off x="1835833" y="1139483"/>
              <a:ext cx="342900" cy="3429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nl-BE" sz="1100" b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nl-BE" sz="110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kstvak 28"/>
            <p:cNvSpPr txBox="1"/>
            <p:nvPr/>
          </p:nvSpPr>
          <p:spPr>
            <a:xfrm>
              <a:off x="0" y="1132449"/>
              <a:ext cx="342900" cy="342900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nl-BE" sz="1100" b="1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nl-BE" sz="110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Tekstvak 14"/>
          <p:cNvSpPr txBox="1"/>
          <p:nvPr/>
        </p:nvSpPr>
        <p:spPr>
          <a:xfrm>
            <a:off x="6906409" y="660142"/>
            <a:ext cx="854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800" dirty="0" smtClean="0">
                <a:solidFill>
                  <a:srgbClr val="0070C0"/>
                </a:solidFill>
              </a:rPr>
              <a:t>180°</a:t>
            </a:r>
            <a:endParaRPr lang="nl-BE" sz="2800" dirty="0">
              <a:solidFill>
                <a:srgbClr val="0070C0"/>
              </a:solidFill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527123" y="1212072"/>
            <a:ext cx="1047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BEWIJS!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066265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76518" y="321084"/>
            <a:ext cx="10477948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BE" u="sng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Gevolg</a:t>
            </a:r>
            <a:r>
              <a:rPr lang="nl-BE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in een rechthoekige driehoek zijn de scherpe hoeken </a:t>
            </a:r>
            <a:r>
              <a:rPr lang="nl-BE" dirty="0" smtClean="0">
                <a:solidFill>
                  <a:srgbClr val="80808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__________________________.</a:t>
            </a:r>
            <a:endParaRPr lang="nl-BE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6927925" y="208746"/>
            <a:ext cx="24571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800" b="1" dirty="0" smtClean="0">
                <a:solidFill>
                  <a:srgbClr val="0070C0"/>
                </a:solidFill>
              </a:rPr>
              <a:t>complementair</a:t>
            </a:r>
            <a:endParaRPr lang="nl-BE" sz="2800" b="1" dirty="0">
              <a:solidFill>
                <a:srgbClr val="0070C0"/>
              </a:solidFill>
            </a:endParaRP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41" y="1057667"/>
            <a:ext cx="11525250" cy="2505075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3603812" y="2557631"/>
            <a:ext cx="1835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800" b="1" dirty="0" smtClean="0">
                <a:solidFill>
                  <a:srgbClr val="0070C0"/>
                </a:solidFill>
              </a:rPr>
              <a:t>nevenhoek</a:t>
            </a:r>
            <a:endParaRPr lang="nl-BE" sz="2800" b="1" dirty="0">
              <a:solidFill>
                <a:srgbClr val="0070C0"/>
              </a:solidFill>
            </a:endParaRP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518" y="3562742"/>
            <a:ext cx="11401425" cy="1038225"/>
          </a:xfrm>
          <a:prstGeom prst="rect">
            <a:avLst/>
          </a:prstGeom>
        </p:spPr>
      </p:pic>
      <p:sp>
        <p:nvSpPr>
          <p:cNvPr id="9" name="Tekstvak 8"/>
          <p:cNvSpPr txBox="1"/>
          <p:nvPr/>
        </p:nvSpPr>
        <p:spPr>
          <a:xfrm>
            <a:off x="5159479" y="4057595"/>
            <a:ext cx="5368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800" b="1" dirty="0" smtClean="0">
                <a:solidFill>
                  <a:srgbClr val="0070C0"/>
                </a:solidFill>
              </a:rPr>
              <a:t>de niet-aanliggende binnenhoeken</a:t>
            </a:r>
            <a:endParaRPr lang="nl-BE" sz="2800" b="1" dirty="0">
              <a:solidFill>
                <a:srgbClr val="0070C0"/>
              </a:solidFill>
            </a:endParaRPr>
          </a:p>
        </p:txBody>
      </p:sp>
      <p:sp>
        <p:nvSpPr>
          <p:cNvPr id="10" name="Boog 9"/>
          <p:cNvSpPr/>
          <p:nvPr/>
        </p:nvSpPr>
        <p:spPr>
          <a:xfrm rot="8406724">
            <a:off x="8899063" y="1092711"/>
            <a:ext cx="1179468" cy="834902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" name="Boog 10"/>
          <p:cNvSpPr/>
          <p:nvPr/>
        </p:nvSpPr>
        <p:spPr>
          <a:xfrm rot="15307287">
            <a:off x="10254082" y="2346743"/>
            <a:ext cx="860445" cy="834902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721859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435727" y="307496"/>
            <a:ext cx="13612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b="1" dirty="0" smtClean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Voorbeeld</a:t>
            </a:r>
            <a:endParaRPr lang="nl-BE" b="1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264" y="676828"/>
            <a:ext cx="6237171" cy="3125096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4125600" y="2581834"/>
            <a:ext cx="6142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40°</a:t>
            </a:r>
            <a:endParaRPr lang="nl-BE" sz="2000" b="1" dirty="0">
              <a:solidFill>
                <a:srgbClr val="FF0000"/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2931501" y="2181724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sz="2000" b="1" dirty="0" smtClean="0">
                <a:solidFill>
                  <a:srgbClr val="0070C0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140°</a:t>
            </a:r>
            <a:endParaRPr lang="nl-BE" sz="2000" b="1" dirty="0">
              <a:solidFill>
                <a:srgbClr val="0070C0"/>
              </a:solidFill>
            </a:endParaRPr>
          </a:p>
        </p:txBody>
      </p:sp>
      <p:sp>
        <p:nvSpPr>
          <p:cNvPr id="6" name="Rechthoek 5"/>
          <p:cNvSpPr/>
          <p:nvPr/>
        </p:nvSpPr>
        <p:spPr>
          <a:xfrm>
            <a:off x="4824849" y="1970910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sz="2000" b="1" dirty="0" smtClean="0">
                <a:solidFill>
                  <a:schemeClr val="accent2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110°</a:t>
            </a:r>
            <a:endParaRPr lang="nl-BE" sz="2000" b="1" dirty="0">
              <a:solidFill>
                <a:schemeClr val="accent2"/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5703272" y="2480858"/>
            <a:ext cx="6142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sz="2000" b="1" dirty="0" smtClean="0">
                <a:solidFill>
                  <a:schemeClr val="accent2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30°</a:t>
            </a:r>
            <a:endParaRPr lang="nl-BE" sz="2000" b="1" dirty="0">
              <a:solidFill>
                <a:schemeClr val="accent2"/>
              </a:solidFill>
            </a:endParaRPr>
          </a:p>
        </p:txBody>
      </p:sp>
      <p:pic>
        <p:nvPicPr>
          <p:cNvPr id="10" name="Afbeelding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27" y="3576239"/>
            <a:ext cx="11700669" cy="1108759"/>
          </a:xfrm>
          <a:prstGeom prst="rect">
            <a:avLst/>
          </a:prstGeom>
        </p:spPr>
      </p:pic>
      <p:sp>
        <p:nvSpPr>
          <p:cNvPr id="11" name="Rechthoek 10"/>
          <p:cNvSpPr/>
          <p:nvPr/>
        </p:nvSpPr>
        <p:spPr>
          <a:xfrm>
            <a:off x="1273857" y="4625340"/>
            <a:ext cx="63177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BE" sz="2800" b="1" dirty="0" smtClean="0">
                <a:solidFill>
                  <a:srgbClr val="0070C0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140°          </a:t>
            </a:r>
            <a:r>
              <a:rPr lang="nl-BE" sz="2800" b="1" dirty="0" smtClean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                 </a:t>
            </a:r>
            <a:r>
              <a:rPr lang="nl-BE" sz="2800" b="1" dirty="0">
                <a:solidFill>
                  <a:schemeClr val="accent2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110° + 30</a:t>
            </a:r>
            <a:r>
              <a:rPr lang="nl-BE" sz="2800" b="1" dirty="0" smtClean="0">
                <a:solidFill>
                  <a:schemeClr val="accent2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°</a:t>
            </a:r>
            <a:r>
              <a:rPr lang="nl-BE" sz="2800" b="1" dirty="0" smtClean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l-BE" sz="2800" b="1" dirty="0"/>
          </a:p>
        </p:txBody>
      </p:sp>
    </p:spTree>
    <p:extLst>
      <p:ext uri="{BB962C8B-B14F-4D97-AF65-F5344CB8AC3E}">
        <p14:creationId xmlns:p14="http://schemas.microsoft.com/office/powerpoint/2010/main" val="38689725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90500" y="308385"/>
            <a:ext cx="8966200" cy="488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BE" sz="2400" b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Toepassing</a:t>
            </a:r>
            <a:r>
              <a:rPr lang="nl-BE" sz="24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berekenen van de hoeken van een driehoek. </a:t>
            </a:r>
            <a:endParaRPr lang="nl-BE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587" y="796724"/>
            <a:ext cx="6905625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8806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190500" y="308385"/>
            <a:ext cx="8966200" cy="4883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BE" sz="2400" b="1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Toepassing</a:t>
            </a:r>
            <a:r>
              <a:rPr lang="nl-BE" sz="2400" dirty="0" smtClean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berekenen van de hoeken van een driehoek. </a:t>
            </a:r>
            <a:endParaRPr lang="nl-BE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2" y="796724"/>
            <a:ext cx="7800975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290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8015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85</Words>
  <Application>Microsoft Office PowerPoint</Application>
  <PresentationFormat>Breedbeeld</PresentationFormat>
  <Paragraphs>30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Times New Roman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Gerry Seynaeve</dc:creator>
  <cp:lastModifiedBy>Gerry Seynaeve</cp:lastModifiedBy>
  <cp:revision>6</cp:revision>
  <dcterms:created xsi:type="dcterms:W3CDTF">2014-01-08T19:46:49Z</dcterms:created>
  <dcterms:modified xsi:type="dcterms:W3CDTF">2014-01-13T15:47:52Z</dcterms:modified>
</cp:coreProperties>
</file>