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64" r:id="rId4"/>
    <p:sldId id="258" r:id="rId5"/>
    <p:sldId id="259" r:id="rId6"/>
    <p:sldId id="266" r:id="rId7"/>
    <p:sldId id="265" r:id="rId8"/>
    <p:sldId id="260" r:id="rId9"/>
    <p:sldId id="261" r:id="rId10"/>
    <p:sldId id="267" r:id="rId11"/>
    <p:sldId id="268" r:id="rId12"/>
    <p:sldId id="269" r:id="rId13"/>
    <p:sldId id="263" r:id="rId14"/>
    <p:sldId id="274" r:id="rId15"/>
    <p:sldId id="270" r:id="rId16"/>
    <p:sldId id="271" r:id="rId17"/>
    <p:sldId id="291" r:id="rId18"/>
    <p:sldId id="292" r:id="rId19"/>
    <p:sldId id="272" r:id="rId20"/>
    <p:sldId id="275" r:id="rId21"/>
    <p:sldId id="276" r:id="rId22"/>
    <p:sldId id="273" r:id="rId23"/>
    <p:sldId id="279" r:id="rId24"/>
    <p:sldId id="287" r:id="rId25"/>
    <p:sldId id="280" r:id="rId26"/>
    <p:sldId id="281" r:id="rId27"/>
    <p:sldId id="282" r:id="rId28"/>
    <p:sldId id="283" r:id="rId29"/>
    <p:sldId id="288" r:id="rId30"/>
    <p:sldId id="286" r:id="rId31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21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0255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303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950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127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5783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31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18075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0492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508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668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5495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54CFF-6266-4ED2-9803-94D5B67303BF}" type="datetimeFigureOut">
              <a:rPr lang="nl-BE" smtClean="0"/>
              <a:t>10/10/2014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6240B-C7B2-413C-AFC0-1F608804B6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7050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910989" y="1844824"/>
            <a:ext cx="727186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MEETKUNDE</a:t>
            </a:r>
            <a:b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herhaling leerstof</a:t>
            </a:r>
            <a:b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nl-NL" sz="5400" b="1" cap="none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jaar &amp; basisonderwijs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48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upload.wikimedia.org/wikipedia/commons/e/e6/Pyramid_(PSF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4744"/>
            <a:ext cx="7742885" cy="3638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35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upload.wikimedia.org/wikipedia/commons/2/29/Keg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908720"/>
            <a:ext cx="3314700" cy="406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35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upload.wikimedia.org/wikipedia/commons/thumb/7/7e/Sphere_wireframe_10deg_6r.svg/300px-Sphere_wireframe_10deg_6r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124744"/>
            <a:ext cx="3744416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35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al 2"/>
          <p:cNvSpPr/>
          <p:nvPr/>
        </p:nvSpPr>
        <p:spPr>
          <a:xfrm>
            <a:off x="2267744" y="1124744"/>
            <a:ext cx="4392488" cy="4392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552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339752" y="1124744"/>
            <a:ext cx="4320480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1105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elijkbenige driehoek 1"/>
          <p:cNvSpPr/>
          <p:nvPr/>
        </p:nvSpPr>
        <p:spPr>
          <a:xfrm>
            <a:off x="2411760" y="1412776"/>
            <a:ext cx="4176464" cy="3600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1382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elijkbenige driehoek 1"/>
          <p:cNvSpPr/>
          <p:nvPr/>
        </p:nvSpPr>
        <p:spPr>
          <a:xfrm rot="5400000">
            <a:off x="3239852" y="944724"/>
            <a:ext cx="2808312" cy="47525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1382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rije vorm 2"/>
          <p:cNvSpPr/>
          <p:nvPr/>
        </p:nvSpPr>
        <p:spPr>
          <a:xfrm>
            <a:off x="1763688" y="1484784"/>
            <a:ext cx="5400600" cy="3096344"/>
          </a:xfrm>
          <a:custGeom>
            <a:avLst/>
            <a:gdLst>
              <a:gd name="connsiteX0" fmla="*/ 0 w 4759287"/>
              <a:gd name="connsiteY0" fmla="*/ 0 h 1861851"/>
              <a:gd name="connsiteX1" fmla="*/ 3668617 w 4759287"/>
              <a:gd name="connsiteY1" fmla="*/ 66102 h 1861851"/>
              <a:gd name="connsiteX2" fmla="*/ 4759287 w 4759287"/>
              <a:gd name="connsiteY2" fmla="*/ 1861851 h 1861851"/>
              <a:gd name="connsiteX3" fmla="*/ 0 w 4759287"/>
              <a:gd name="connsiteY3" fmla="*/ 0 h 1861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59287" h="1861851">
                <a:moveTo>
                  <a:pt x="0" y="0"/>
                </a:moveTo>
                <a:lnTo>
                  <a:pt x="3668617" y="66102"/>
                </a:lnTo>
                <a:lnTo>
                  <a:pt x="4759287" y="186185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10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ige driehoek 1"/>
          <p:cNvSpPr/>
          <p:nvPr/>
        </p:nvSpPr>
        <p:spPr>
          <a:xfrm>
            <a:off x="2483768" y="1700808"/>
            <a:ext cx="4608512" cy="252028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135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907704" y="1700808"/>
            <a:ext cx="5040560" cy="3168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1382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b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484784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6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eshoek 1"/>
          <p:cNvSpPr/>
          <p:nvPr/>
        </p:nvSpPr>
        <p:spPr>
          <a:xfrm>
            <a:off x="1043608" y="1412776"/>
            <a:ext cx="7102868" cy="388843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4844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ium 1"/>
          <p:cNvSpPr/>
          <p:nvPr/>
        </p:nvSpPr>
        <p:spPr>
          <a:xfrm>
            <a:off x="1547664" y="1484784"/>
            <a:ext cx="5760640" cy="324036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4844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logram 1"/>
          <p:cNvSpPr/>
          <p:nvPr/>
        </p:nvSpPr>
        <p:spPr>
          <a:xfrm>
            <a:off x="1331640" y="1412776"/>
            <a:ext cx="6408712" cy="352839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1382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83568" y="154570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683568" y="2481810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[AB]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683568" y="3417914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[AB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683568" y="435401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|AB|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1016327" y="338146"/>
            <a:ext cx="60402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Wiskundige notaties</a:t>
            </a:r>
            <a:endParaRPr lang="nl-NL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2123728" y="1556792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nl-BE" sz="3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echte door punten A en B</a:t>
            </a:r>
            <a:endParaRPr lang="nl-BE" sz="3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2123728" y="247072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lijnstuk met </a:t>
            </a:r>
            <a:endParaRPr lang="nl-BE" sz="3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644008" y="2464385"/>
            <a:ext cx="41708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lang="nl-BE" sz="3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renspunten A &amp; B</a:t>
            </a:r>
            <a:endParaRPr lang="nl-BE" sz="3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2123728" y="3425330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err="1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halfrechte</a:t>
            </a:r>
            <a:r>
              <a:rPr lang="nl-BE" sz="3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met grenspunt A</a:t>
            </a:r>
            <a:endParaRPr lang="nl-BE" sz="3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2123728" y="4371535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lengte van lijnstuk [AB]</a:t>
            </a:r>
            <a:endParaRPr lang="nl-BE" sz="3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2123728" y="5273251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of: afstand tussen A en B</a:t>
            </a:r>
            <a:endParaRPr lang="nl-BE" sz="3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01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9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9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9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9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83568" y="154570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683568" y="2481810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[AB]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683568" y="3417914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[AB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683568" y="435401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|AB|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1016327" y="338146"/>
            <a:ext cx="60402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Wiskundige notaties</a:t>
            </a:r>
            <a:endParaRPr lang="nl-NL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099" y="1182387"/>
            <a:ext cx="3314700" cy="1009650"/>
          </a:xfrm>
          <a:prstGeom prst="rect">
            <a:avLst/>
          </a:prstGeom>
        </p:spPr>
      </p:pic>
      <p:sp>
        <p:nvSpPr>
          <p:cNvPr id="14" name="Tekstvak 13"/>
          <p:cNvSpPr txBox="1"/>
          <p:nvPr/>
        </p:nvSpPr>
        <p:spPr>
          <a:xfrm>
            <a:off x="2343191" y="1749010"/>
            <a:ext cx="427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endParaRPr lang="nl-BE" sz="1600" dirty="0">
              <a:solidFill>
                <a:srgbClr val="00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730" y="2362062"/>
            <a:ext cx="2381250" cy="885825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6687" y="3346818"/>
            <a:ext cx="3419475" cy="561975"/>
          </a:xfrm>
          <a:prstGeom prst="rect">
            <a:avLst/>
          </a:prstGeom>
        </p:spPr>
      </p:pic>
      <p:sp>
        <p:nvSpPr>
          <p:cNvPr id="17" name="Tekstvak 16"/>
          <p:cNvSpPr txBox="1"/>
          <p:nvPr/>
        </p:nvSpPr>
        <p:spPr>
          <a:xfrm>
            <a:off x="2326460" y="435401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err="1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vb</a:t>
            </a:r>
            <a:r>
              <a:rPr lang="nl-BE" sz="3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5 cm</a:t>
            </a:r>
            <a:endParaRPr lang="nl-BE" sz="3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98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iskunde.classy.be/aanliggendehoeke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83978"/>
            <a:ext cx="378142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hoek 2"/>
          <p:cNvSpPr/>
          <p:nvPr/>
        </p:nvSpPr>
        <p:spPr>
          <a:xfrm>
            <a:off x="504336" y="260648"/>
            <a:ext cx="23746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Hoeken</a:t>
            </a:r>
            <a:endParaRPr lang="nl-NL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1187624" y="3933056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Â = hoek met hoekpunt A 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187624" y="4700249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Â</a:t>
            </a:r>
            <a:r>
              <a:rPr lang="nl-BE" sz="3600" baseline="-2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187624" y="546744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Â</a:t>
            </a:r>
            <a:r>
              <a:rPr lang="nl-BE" sz="3600" baseline="-2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3474380" y="103779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nl-BE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nl-BE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860032" y="2060848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nl-BE" sz="3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nl-BE" sz="1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endParaRPr lang="nl-B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354971" y="2721835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nl-BE" sz="3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nl-BE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endParaRPr lang="nl-B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1979712" y="4700249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BÂC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1979712" y="5474505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CÂD</a:t>
            </a:r>
            <a:endParaRPr lang="nl-B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630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971600" y="908720"/>
            <a:ext cx="2653655" cy="2088232"/>
            <a:chOff x="4644008" y="692696"/>
            <a:chExt cx="2653655" cy="2088232"/>
          </a:xfrm>
        </p:grpSpPr>
        <p:pic>
          <p:nvPicPr>
            <p:cNvPr id="2050" name="Picture 2" descr="http://mathworld.wolfram.com/images/eps-gif/AngleBisector_700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692696"/>
              <a:ext cx="1933575" cy="1676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" name="Rechte verbindingslijn 2"/>
            <p:cNvCxnSpPr/>
            <p:nvPr/>
          </p:nvCxnSpPr>
          <p:spPr>
            <a:xfrm flipH="1">
              <a:off x="4644008" y="1556792"/>
              <a:ext cx="2088232" cy="1224136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2052" name="Picture 4" descr="http://www.hhofstede.nl/modules/middelloodlijn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616" y="908720"/>
            <a:ext cx="2232248" cy="1638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pload.wikimedia.org/wikipedia/commons/thumb/6/67/Zwaartelijn.png/260px-Zwaartelij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990" y="3861048"/>
            <a:ext cx="2143671" cy="189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ep 9"/>
          <p:cNvGrpSpPr/>
          <p:nvPr/>
        </p:nvGrpSpPr>
        <p:grpSpPr>
          <a:xfrm>
            <a:off x="5364087" y="3765094"/>
            <a:ext cx="2131023" cy="2088232"/>
            <a:chOff x="5436095" y="3117022"/>
            <a:chExt cx="2131023" cy="2088232"/>
          </a:xfrm>
        </p:grpSpPr>
        <p:pic>
          <p:nvPicPr>
            <p:cNvPr id="5" name="Afbeelding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436095" y="3542012"/>
              <a:ext cx="2131023" cy="1399156"/>
            </a:xfrm>
            <a:prstGeom prst="rect">
              <a:avLst/>
            </a:prstGeom>
          </p:spPr>
        </p:pic>
        <p:cxnSp>
          <p:nvCxnSpPr>
            <p:cNvPr id="7" name="Rechte verbindingslijn 6"/>
            <p:cNvCxnSpPr/>
            <p:nvPr/>
          </p:nvCxnSpPr>
          <p:spPr>
            <a:xfrm flipV="1">
              <a:off x="6012160" y="3117022"/>
              <a:ext cx="0" cy="2088232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" name="Rechthoek 10"/>
          <p:cNvSpPr/>
          <p:nvPr/>
        </p:nvSpPr>
        <p:spPr>
          <a:xfrm>
            <a:off x="990836" y="2897856"/>
            <a:ext cx="37753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</a:t>
            </a:r>
            <a:r>
              <a:rPr lang="nl-NL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eellijn of bissectrice</a:t>
            </a:r>
            <a:endParaRPr lang="nl-NL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5492293" y="2897856"/>
            <a:ext cx="265489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middell</a:t>
            </a:r>
            <a:r>
              <a:rPr lang="nl-NL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oodlijn</a:t>
            </a:r>
            <a:endParaRPr lang="nl-NL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1429742" y="5843401"/>
            <a:ext cx="2066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zwaartelijn</a:t>
            </a:r>
            <a:endParaRPr lang="nl-NL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5530893" y="5843401"/>
            <a:ext cx="19078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hoogtelijn</a:t>
            </a:r>
            <a:endParaRPr lang="nl-NL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-324544" y="-57624"/>
            <a:ext cx="74048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Merkwaardige rechten</a:t>
            </a:r>
            <a:endParaRPr lang="nl-NL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322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6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echte verbindingslijn 10"/>
          <p:cNvCxnSpPr/>
          <p:nvPr/>
        </p:nvCxnSpPr>
        <p:spPr>
          <a:xfrm flipH="1">
            <a:off x="2051720" y="5589240"/>
            <a:ext cx="227106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hoek 1"/>
          <p:cNvSpPr/>
          <p:nvPr/>
        </p:nvSpPr>
        <p:spPr>
          <a:xfrm>
            <a:off x="-217040" y="116632"/>
            <a:ext cx="93610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Afstand van een punt tot een rechte</a:t>
            </a:r>
            <a:endParaRPr lang="nl-NL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cxnSp>
        <p:nvCxnSpPr>
          <p:cNvPr id="4" name="Rechte verbindingslijn 3"/>
          <p:cNvCxnSpPr/>
          <p:nvPr/>
        </p:nvCxnSpPr>
        <p:spPr>
          <a:xfrm>
            <a:off x="2051720" y="1412776"/>
            <a:ext cx="0" cy="295232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4139952" y="515719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solidFill>
                  <a:schemeClr val="bg1"/>
                </a:solidFill>
              </a:rPr>
              <a:t>. B</a:t>
            </a:r>
            <a:endParaRPr lang="nl-BE" sz="3600" dirty="0">
              <a:solidFill>
                <a:schemeClr val="bg1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1907704" y="126876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>
                <a:solidFill>
                  <a:schemeClr val="bg1"/>
                </a:solidFill>
              </a:rPr>
              <a:t> </a:t>
            </a:r>
            <a:r>
              <a:rPr lang="nl-BE" sz="3600" dirty="0" smtClean="0">
                <a:solidFill>
                  <a:schemeClr val="bg1"/>
                </a:solidFill>
              </a:rPr>
              <a:t>a</a:t>
            </a:r>
            <a:endParaRPr lang="nl-BE" sz="3600" dirty="0">
              <a:solidFill>
                <a:schemeClr val="bg1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572000" y="2236802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800" dirty="0" smtClean="0">
                <a:solidFill>
                  <a:srgbClr val="FFFF00"/>
                </a:solidFill>
              </a:rPr>
              <a:t>|Ba| = ?</a:t>
            </a:r>
            <a:endParaRPr lang="nl-BE" sz="4800" dirty="0">
              <a:solidFill>
                <a:srgbClr val="FFFF00"/>
              </a:solidFill>
            </a:endParaRP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2051720" y="3212976"/>
            <a:ext cx="0" cy="2952328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/>
          <p:cNvSpPr txBox="1"/>
          <p:nvPr/>
        </p:nvSpPr>
        <p:spPr>
          <a:xfrm>
            <a:off x="2051720" y="505902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>
                <a:solidFill>
                  <a:srgbClr val="FF0000"/>
                </a:solidFill>
              </a:rPr>
              <a:t>L</a:t>
            </a:r>
            <a:endParaRPr lang="nl-BE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45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-217040" y="116632"/>
            <a:ext cx="93610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 CIRKEL</a:t>
            </a:r>
            <a:endParaRPr lang="nl-NL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Ovaal 2"/>
          <p:cNvSpPr/>
          <p:nvPr/>
        </p:nvSpPr>
        <p:spPr>
          <a:xfrm>
            <a:off x="2735034" y="980728"/>
            <a:ext cx="3456892" cy="345689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5" name="Rechte verbindingslijn 4"/>
          <p:cNvCxnSpPr/>
          <p:nvPr/>
        </p:nvCxnSpPr>
        <p:spPr>
          <a:xfrm flipV="1">
            <a:off x="4463480" y="1268760"/>
            <a:ext cx="972616" cy="144016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3923928" y="2250621"/>
            <a:ext cx="10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rgbClr val="0070C0"/>
                </a:solidFill>
              </a:rPr>
              <a:t>A</a:t>
            </a:r>
            <a:r>
              <a:rPr lang="nl-BE" sz="2800" dirty="0" smtClean="0">
                <a:solidFill>
                  <a:srgbClr val="0070C0"/>
                </a:solidFill>
              </a:rPr>
              <a:t> </a:t>
            </a:r>
            <a:r>
              <a:rPr lang="nl-BE" sz="3600" dirty="0" smtClean="0">
                <a:solidFill>
                  <a:srgbClr val="0070C0"/>
                </a:solidFill>
              </a:rPr>
              <a:t> </a:t>
            </a:r>
            <a:r>
              <a:rPr lang="nl-BE" sz="4000" dirty="0" smtClean="0">
                <a:solidFill>
                  <a:srgbClr val="0070C0"/>
                </a:solidFill>
              </a:rPr>
              <a:t>.</a:t>
            </a:r>
            <a:endParaRPr lang="nl-BE" sz="3600" dirty="0">
              <a:solidFill>
                <a:srgbClr val="0070C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6444208" y="112474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rgbClr val="0070C0"/>
                </a:solidFill>
              </a:rPr>
              <a:t>A</a:t>
            </a:r>
            <a:r>
              <a:rPr lang="nl-BE" sz="2800" dirty="0" smtClean="0">
                <a:solidFill>
                  <a:srgbClr val="0070C0"/>
                </a:solidFill>
              </a:rPr>
              <a:t> = </a:t>
            </a:r>
            <a:endParaRPr lang="nl-BE" sz="3600" dirty="0">
              <a:solidFill>
                <a:srgbClr val="0070C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092280" y="1155521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rgbClr val="0070C0"/>
                </a:solidFill>
              </a:rPr>
              <a:t>middelpunt</a:t>
            </a:r>
            <a:endParaRPr lang="nl-BE" sz="3600" dirty="0">
              <a:solidFill>
                <a:srgbClr val="0070C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444208" y="172740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>
                <a:solidFill>
                  <a:srgbClr val="C00000"/>
                </a:solidFill>
              </a:rPr>
              <a:t>r</a:t>
            </a:r>
            <a:r>
              <a:rPr lang="nl-BE" sz="2800" dirty="0" smtClean="0">
                <a:solidFill>
                  <a:srgbClr val="C00000"/>
                </a:solidFill>
              </a:rPr>
              <a:t> = </a:t>
            </a:r>
            <a:endParaRPr lang="nl-BE" sz="3600" dirty="0">
              <a:solidFill>
                <a:srgbClr val="C0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4978725" y="172740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>
                <a:solidFill>
                  <a:srgbClr val="C00000"/>
                </a:solidFill>
              </a:rPr>
              <a:t>r</a:t>
            </a:r>
            <a:endParaRPr lang="nl-BE" sz="3600" dirty="0">
              <a:solidFill>
                <a:srgbClr val="C0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7092280" y="1758007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rgbClr val="C00000"/>
                </a:solidFill>
              </a:rPr>
              <a:t>straal</a:t>
            </a:r>
            <a:endParaRPr lang="nl-BE" sz="3600" dirty="0">
              <a:solidFill>
                <a:srgbClr val="C00000"/>
              </a:solidFill>
            </a:endParaRPr>
          </a:p>
        </p:txBody>
      </p:sp>
      <p:cxnSp>
        <p:nvCxnSpPr>
          <p:cNvPr id="13" name="Rechte verbindingslijn 12"/>
          <p:cNvCxnSpPr/>
          <p:nvPr/>
        </p:nvCxnSpPr>
        <p:spPr>
          <a:xfrm flipV="1">
            <a:off x="3491880" y="3483002"/>
            <a:ext cx="2494957" cy="63790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3131840" y="4120905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nl-BE" sz="2800" dirty="0" smtClean="0">
                <a:solidFill>
                  <a:srgbClr val="C00000"/>
                </a:solidFill>
              </a:rPr>
              <a:t> </a:t>
            </a:r>
            <a:endParaRPr lang="nl-BE" sz="3600" dirty="0">
              <a:solidFill>
                <a:srgbClr val="C0000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5986837" y="329034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nl-BE" sz="2800" dirty="0" smtClean="0">
                <a:solidFill>
                  <a:srgbClr val="C00000"/>
                </a:solidFill>
              </a:rPr>
              <a:t> </a:t>
            </a:r>
            <a:endParaRPr lang="nl-BE" sz="3600" dirty="0">
              <a:solidFill>
                <a:srgbClr val="C00000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6444208" y="227804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chemeClr val="accent6">
                    <a:lumMod val="75000"/>
                  </a:schemeClr>
                </a:solidFill>
              </a:rPr>
              <a:t>[BC] = </a:t>
            </a:r>
            <a:r>
              <a:rPr lang="nl-BE" sz="2800" dirty="0" smtClean="0">
                <a:solidFill>
                  <a:srgbClr val="C00000"/>
                </a:solidFill>
              </a:rPr>
              <a:t> </a:t>
            </a:r>
            <a:endParaRPr lang="nl-BE" sz="3600" dirty="0">
              <a:solidFill>
                <a:srgbClr val="C00000"/>
              </a:solidFill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7380820" y="2329715"/>
            <a:ext cx="1253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chemeClr val="accent6">
                    <a:lumMod val="75000"/>
                  </a:schemeClr>
                </a:solidFill>
              </a:rPr>
              <a:t>koorde</a:t>
            </a:r>
            <a:endParaRPr lang="nl-BE" sz="3600" dirty="0">
              <a:solidFill>
                <a:srgbClr val="C00000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2735034" y="4999116"/>
            <a:ext cx="23410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000" dirty="0" smtClean="0">
                <a:solidFill>
                  <a:srgbClr val="0000CC"/>
                </a:solidFill>
              </a:rPr>
              <a:t>NOTATIE?</a:t>
            </a:r>
            <a:endParaRPr lang="nl-BE" sz="5400" dirty="0">
              <a:solidFill>
                <a:srgbClr val="0000CC"/>
              </a:solidFill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4932040" y="4999116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000" dirty="0" smtClean="0">
                <a:solidFill>
                  <a:srgbClr val="0000CC"/>
                </a:solidFill>
              </a:rPr>
              <a:t>c</a:t>
            </a:r>
            <a:r>
              <a:rPr lang="nl-BE" sz="4000" baseline="-25000" dirty="0" smtClean="0">
                <a:solidFill>
                  <a:srgbClr val="0000CC"/>
                </a:solidFill>
              </a:rPr>
              <a:t>(</a:t>
            </a:r>
            <a:r>
              <a:rPr lang="nl-BE" sz="4000" baseline="-25000" dirty="0" err="1" smtClean="0">
                <a:solidFill>
                  <a:srgbClr val="0000CC"/>
                </a:solidFill>
              </a:rPr>
              <a:t>A,r</a:t>
            </a:r>
            <a:r>
              <a:rPr lang="nl-BE" sz="4000" baseline="-25000" dirty="0" smtClean="0">
                <a:solidFill>
                  <a:srgbClr val="0000CC"/>
                </a:solidFill>
              </a:rPr>
              <a:t>)</a:t>
            </a:r>
            <a:endParaRPr lang="nl-BE" sz="5400" baseline="-250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0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21718" y="188640"/>
            <a:ext cx="864096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32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Alle leerstof van vorig schooljaar </a:t>
            </a:r>
            <a:r>
              <a:rPr lang="nl-NL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vind je terug</a:t>
            </a:r>
            <a:br>
              <a:rPr lang="nl-NL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nl-NL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 de samenvatting WERKBOEK blz. 9 </a:t>
            </a:r>
            <a:r>
              <a:rPr lang="nl-NL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sym typeface="Wingdings" panose="05000000000000000000" pitchFamily="2" charset="2"/>
              </a:rPr>
              <a:t> 23</a:t>
            </a:r>
            <a:endParaRPr lang="nl-NL" sz="3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265858"/>
            <a:ext cx="8439150" cy="5467350"/>
          </a:xfrm>
          <a:prstGeom prst="rect">
            <a:avLst/>
          </a:prstGeom>
        </p:spPr>
      </p:pic>
      <p:cxnSp>
        <p:nvCxnSpPr>
          <p:cNvPr id="5" name="Gebogen verbindingslijn 4"/>
          <p:cNvCxnSpPr/>
          <p:nvPr/>
        </p:nvCxnSpPr>
        <p:spPr>
          <a:xfrm>
            <a:off x="899592" y="1844824"/>
            <a:ext cx="1512168" cy="115212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Gebogen verbindingslijn 6"/>
          <p:cNvCxnSpPr/>
          <p:nvPr/>
        </p:nvCxnSpPr>
        <p:spPr>
          <a:xfrm>
            <a:off x="899592" y="5157192"/>
            <a:ext cx="1512168" cy="115212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kstvak 7"/>
          <p:cNvSpPr txBox="1"/>
          <p:nvPr/>
        </p:nvSpPr>
        <p:spPr>
          <a:xfrm>
            <a:off x="2411760" y="2766119"/>
            <a:ext cx="3308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400" b="1" dirty="0" smtClean="0">
                <a:solidFill>
                  <a:srgbClr val="C00000"/>
                </a:solidFill>
              </a:rPr>
              <a:t>Leerstof vorig schooljaar</a:t>
            </a:r>
            <a:endParaRPr lang="nl-BE" sz="2400" b="1" dirty="0">
              <a:solidFill>
                <a:srgbClr val="C0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2411760" y="6059599"/>
            <a:ext cx="221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400" b="1" dirty="0" smtClean="0">
                <a:solidFill>
                  <a:srgbClr val="C00000"/>
                </a:solidFill>
              </a:rPr>
              <a:t>Nieuwe leerstof</a:t>
            </a:r>
            <a:endParaRPr lang="nl-BE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05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pload.wikimedia.org/wikipedia/commons/8/8e/Balk_geometri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2656"/>
            <a:ext cx="6858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2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155671" y="620688"/>
            <a:ext cx="6824753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88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Allé</a:t>
            </a:r>
            <a:r>
              <a:rPr lang="nl-NL" sz="88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!</a:t>
            </a:r>
          </a:p>
          <a:p>
            <a:pPr algn="ctr"/>
            <a:r>
              <a:rPr lang="nl-NL" sz="8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Me </a:t>
            </a:r>
            <a:r>
              <a:rPr lang="nl-NL" sz="88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goan</a:t>
            </a:r>
            <a:r>
              <a:rPr lang="nl-NL" sz="8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nl-NL" sz="88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d’ran</a:t>
            </a:r>
            <a:endParaRPr lang="nl-NL" sz="880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nl-NL" sz="88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begun’n</a:t>
            </a:r>
            <a:r>
              <a:rPr lang="nl-NL" sz="8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!</a:t>
            </a:r>
            <a:endParaRPr lang="nl-NL" sz="88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200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038" y="1757363"/>
            <a:ext cx="3971925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52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upload.wikimedia.org/wikipedia/commons/e/ea/Triangular_prism_wed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764704"/>
            <a:ext cx="5543550" cy="496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2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upload.wikimedia.org/wikipedia/commons/9/96/Dodecagonal_pris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865" y="0"/>
            <a:ext cx="6408712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54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upload.wikimedia.org/wikipedia/commons/thumb/6/66/Prisma's.png/300px-Prisma'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124743"/>
            <a:ext cx="4608512" cy="40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870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jwdegroot.nl/wp-content/uploads/cilinder-cylin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7026808" cy="447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2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mathforum.org/sketchup/HexPyrami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196752"/>
            <a:ext cx="3744416" cy="3687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2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143</Words>
  <Application>Microsoft Office PowerPoint</Application>
  <PresentationFormat>Diavoorstelling (4:3)</PresentationFormat>
  <Paragraphs>57</Paragraphs>
  <Slides>30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5" baseType="lpstr">
      <vt:lpstr>Arial</vt:lpstr>
      <vt:lpstr>Calibri</vt:lpstr>
      <vt:lpstr>Tahoma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SNGZ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SNGZ Leerkracht WEST</dc:creator>
  <cp:lastModifiedBy>Gerry Seynaeve</cp:lastModifiedBy>
  <cp:revision>21</cp:revision>
  <dcterms:created xsi:type="dcterms:W3CDTF">2013-10-03T12:25:49Z</dcterms:created>
  <dcterms:modified xsi:type="dcterms:W3CDTF">2014-10-10T10:36:34Z</dcterms:modified>
</cp:coreProperties>
</file>