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0" r:id="rId1"/>
  </p:sldMasterIdLst>
  <p:sldIdLst>
    <p:sldId id="257" r:id="rId2"/>
    <p:sldId id="258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15491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15" autoAdjust="0"/>
    <p:restoredTop sz="94660"/>
  </p:normalViewPr>
  <p:slideViewPr>
    <p:cSldViewPr snapToGrid="0">
      <p:cViewPr varScale="1">
        <p:scale>
          <a:sx n="92" d="100"/>
          <a:sy n="92" d="100"/>
        </p:scale>
        <p:origin x="28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nl-NL" smtClean="0"/>
              <a:t>Klik om de ondertitelstijl van het model te bewerken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D62-BB95-4454-9946-D698F80350F4}" type="datetimeFigureOut">
              <a:rPr lang="nl-BE" smtClean="0"/>
              <a:t>19/02/2014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0A8C-CE64-489D-911E-C718D46C0AF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867957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D62-BB95-4454-9946-D698F80350F4}" type="datetimeFigureOut">
              <a:rPr lang="nl-BE" smtClean="0"/>
              <a:t>19/02/2014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0A8C-CE64-489D-911E-C718D46C0AF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1122372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D62-BB95-4454-9946-D698F80350F4}" type="datetimeFigureOut">
              <a:rPr lang="nl-BE" smtClean="0"/>
              <a:t>19/02/2014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0A8C-CE64-489D-911E-C718D46C0AF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57684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D62-BB95-4454-9946-D698F80350F4}" type="datetimeFigureOut">
              <a:rPr lang="nl-BE" smtClean="0"/>
              <a:t>19/02/2014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0A8C-CE64-489D-911E-C718D46C0AF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0549659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D62-BB95-4454-9946-D698F80350F4}" type="datetimeFigureOut">
              <a:rPr lang="nl-BE" smtClean="0"/>
              <a:t>19/02/2014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0A8C-CE64-489D-911E-C718D46C0AF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981220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D62-BB95-4454-9946-D698F80350F4}" type="datetimeFigureOut">
              <a:rPr lang="nl-BE" smtClean="0"/>
              <a:t>19/02/2014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0A8C-CE64-489D-911E-C718D46C0AF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247387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D62-BB95-4454-9946-D698F80350F4}" type="datetimeFigureOut">
              <a:rPr lang="nl-BE" smtClean="0"/>
              <a:t>19/02/2014</a:t>
            </a:fld>
            <a:endParaRPr lang="nl-BE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0A8C-CE64-489D-911E-C718D46C0AF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4694802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D62-BB95-4454-9946-D698F80350F4}" type="datetimeFigureOut">
              <a:rPr lang="nl-BE" smtClean="0"/>
              <a:t>19/02/2014</a:t>
            </a:fld>
            <a:endParaRPr lang="nl-BE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0A8C-CE64-489D-911E-C718D46C0AF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7495864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D62-BB95-4454-9946-D698F80350F4}" type="datetimeFigureOut">
              <a:rPr lang="nl-BE" smtClean="0"/>
              <a:t>19/02/2014</a:t>
            </a:fld>
            <a:endParaRPr lang="nl-BE"/>
          </a:p>
        </p:txBody>
      </p:sp>
      <p:sp>
        <p:nvSpPr>
          <p:cNvPr id="3" name="Tijdelijke aanduiding voor voet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0A8C-CE64-489D-911E-C718D46C0AF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388866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D62-BB95-4454-9946-D698F80350F4}" type="datetimeFigureOut">
              <a:rPr lang="nl-BE" smtClean="0"/>
              <a:t>19/02/2014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0A8C-CE64-489D-911E-C718D46C0AF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711140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nl-BE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B2D62-BB95-4454-9946-D698F80350F4}" type="datetimeFigureOut">
              <a:rPr lang="nl-BE" smtClean="0"/>
              <a:t>19/02/2014</a:t>
            </a:fld>
            <a:endParaRPr lang="nl-BE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C0A8C-CE64-489D-911E-C718D46C0AF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912021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smtClean="0"/>
              <a:t>Klik om de stijl te bewerken</a:t>
            </a:r>
            <a:endParaRPr lang="nl-BE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nl-BE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B2D62-BB95-4454-9946-D698F80350F4}" type="datetimeFigureOut">
              <a:rPr lang="nl-BE" smtClean="0"/>
              <a:t>19/02/2014</a:t>
            </a:fld>
            <a:endParaRPr lang="nl-BE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5C0A8C-CE64-489D-911E-C718D46C0AF3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672046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6.png"/><Relationship Id="rId4" Type="http://schemas.openxmlformats.org/officeDocument/2006/relationships/image" Target="../media/image25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27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0.png"/><Relationship Id="rId4" Type="http://schemas.openxmlformats.org/officeDocument/2006/relationships/image" Target="../media/image29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8461" y="407410"/>
            <a:ext cx="8743950" cy="2447925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249383" y="38078"/>
            <a:ext cx="21964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b="1" u="sng" dirty="0" smtClean="0">
                <a:solidFill>
                  <a:srgbClr val="FF0000"/>
                </a:solidFill>
              </a:rPr>
              <a:t>WERKBOEK BLZ.  130</a:t>
            </a:r>
            <a:endParaRPr lang="nl-BE" b="1" u="sng" dirty="0">
              <a:solidFill>
                <a:srgbClr val="FF0000"/>
              </a:solidFill>
            </a:endParaRPr>
          </a:p>
        </p:txBody>
      </p:sp>
      <p:grpSp>
        <p:nvGrpSpPr>
          <p:cNvPr id="8" name="Groep 7"/>
          <p:cNvGrpSpPr/>
          <p:nvPr/>
        </p:nvGrpSpPr>
        <p:grpSpPr>
          <a:xfrm>
            <a:off x="1169410" y="2855335"/>
            <a:ext cx="6119813" cy="3067050"/>
            <a:chOff x="1127846" y="2855335"/>
            <a:chExt cx="6119813" cy="3067050"/>
          </a:xfrm>
        </p:grpSpPr>
        <p:pic>
          <p:nvPicPr>
            <p:cNvPr id="5" name="Afbeelding 4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127846" y="2855335"/>
              <a:ext cx="5953125" cy="3067050"/>
            </a:xfrm>
            <a:prstGeom prst="rect">
              <a:avLst/>
            </a:prstGeom>
          </p:spPr>
        </p:pic>
        <p:sp>
          <p:nvSpPr>
            <p:cNvPr id="7" name="Tekstvak 6"/>
            <p:cNvSpPr txBox="1"/>
            <p:nvPr/>
          </p:nvSpPr>
          <p:spPr>
            <a:xfrm>
              <a:off x="3953741" y="3390510"/>
              <a:ext cx="32939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b="1" dirty="0" smtClean="0">
                  <a:solidFill>
                    <a:srgbClr val="115491"/>
                  </a:solidFill>
                  <a:latin typeface="Comic Sans MS" panose="030F0702030302020204" pitchFamily="66" charset="0"/>
                </a:rPr>
                <a:t>(gemeenschappelijke zijde)</a:t>
              </a:r>
              <a:endParaRPr lang="nl-BE" b="1" dirty="0">
                <a:solidFill>
                  <a:srgbClr val="115491"/>
                </a:solidFill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6099400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742" y="197860"/>
            <a:ext cx="5991225" cy="352425"/>
          </a:xfrm>
          <a:prstGeom prst="rect">
            <a:avLst/>
          </a:prstGeom>
        </p:spPr>
      </p:pic>
      <p:pic>
        <p:nvPicPr>
          <p:cNvPr id="7" name="Afbeelding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6742" y="3463636"/>
            <a:ext cx="5600700" cy="304800"/>
          </a:xfrm>
          <a:prstGeom prst="rect">
            <a:avLst/>
          </a:prstGeom>
        </p:spPr>
      </p:pic>
      <p:grpSp>
        <p:nvGrpSpPr>
          <p:cNvPr id="13" name="Groep 12"/>
          <p:cNvGrpSpPr/>
          <p:nvPr/>
        </p:nvGrpSpPr>
        <p:grpSpPr>
          <a:xfrm>
            <a:off x="256742" y="197860"/>
            <a:ext cx="8734425" cy="2990850"/>
            <a:chOff x="256742" y="197860"/>
            <a:chExt cx="8734425" cy="2990850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256742" y="197860"/>
              <a:ext cx="8734425" cy="2990850"/>
            </a:xfrm>
            <a:prstGeom prst="rect">
              <a:avLst/>
            </a:prstGeom>
          </p:spPr>
        </p:pic>
        <p:sp>
          <p:nvSpPr>
            <p:cNvPr id="9" name="Rechthoek 8"/>
            <p:cNvSpPr/>
            <p:nvPr/>
          </p:nvSpPr>
          <p:spPr>
            <a:xfrm>
              <a:off x="516082" y="2067791"/>
              <a:ext cx="1769918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12" name="Groep 11"/>
          <p:cNvGrpSpPr/>
          <p:nvPr/>
        </p:nvGrpSpPr>
        <p:grpSpPr>
          <a:xfrm>
            <a:off x="516082" y="3868386"/>
            <a:ext cx="8326582" cy="2393434"/>
            <a:chOff x="516082" y="3868386"/>
            <a:chExt cx="8326582" cy="2393434"/>
          </a:xfrm>
        </p:grpSpPr>
        <p:pic>
          <p:nvPicPr>
            <p:cNvPr id="8" name="Afbeelding 7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516082" y="3868386"/>
              <a:ext cx="8326582" cy="2393434"/>
            </a:xfrm>
            <a:prstGeom prst="rect">
              <a:avLst/>
            </a:prstGeom>
          </p:spPr>
        </p:pic>
        <p:sp>
          <p:nvSpPr>
            <p:cNvPr id="10" name="Rechthoek 9"/>
            <p:cNvSpPr/>
            <p:nvPr/>
          </p:nvSpPr>
          <p:spPr>
            <a:xfrm>
              <a:off x="516082" y="5226627"/>
              <a:ext cx="1769918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</p:spTree>
    <p:extLst>
      <p:ext uri="{BB962C8B-B14F-4D97-AF65-F5344CB8AC3E}">
        <p14:creationId xmlns:p14="http://schemas.microsoft.com/office/powerpoint/2010/main" val="4124079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5960" y="181841"/>
            <a:ext cx="6448425" cy="342900"/>
          </a:xfrm>
          <a:prstGeom prst="rect">
            <a:avLst/>
          </a:prstGeom>
        </p:spPr>
      </p:pic>
      <p:grpSp>
        <p:nvGrpSpPr>
          <p:cNvPr id="10" name="Groep 9"/>
          <p:cNvGrpSpPr/>
          <p:nvPr/>
        </p:nvGrpSpPr>
        <p:grpSpPr>
          <a:xfrm>
            <a:off x="235960" y="744682"/>
            <a:ext cx="8477250" cy="2438400"/>
            <a:chOff x="235960" y="744682"/>
            <a:chExt cx="8477250" cy="2438400"/>
          </a:xfrm>
        </p:grpSpPr>
        <p:pic>
          <p:nvPicPr>
            <p:cNvPr id="3" name="Afbeelding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35960" y="744682"/>
              <a:ext cx="8477250" cy="2438400"/>
            </a:xfrm>
            <a:prstGeom prst="rect">
              <a:avLst/>
            </a:prstGeom>
          </p:spPr>
        </p:pic>
        <p:sp>
          <p:nvSpPr>
            <p:cNvPr id="4" name="Rechthoek 3"/>
            <p:cNvSpPr/>
            <p:nvPr/>
          </p:nvSpPr>
          <p:spPr>
            <a:xfrm>
              <a:off x="235960" y="2192482"/>
              <a:ext cx="2143558" cy="43641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0735" y="3373582"/>
            <a:ext cx="5781675" cy="304800"/>
          </a:xfrm>
          <a:prstGeom prst="rect">
            <a:avLst/>
          </a:prstGeom>
        </p:spPr>
      </p:pic>
      <p:grpSp>
        <p:nvGrpSpPr>
          <p:cNvPr id="9" name="Groep 8"/>
          <p:cNvGrpSpPr/>
          <p:nvPr/>
        </p:nvGrpSpPr>
        <p:grpSpPr>
          <a:xfrm>
            <a:off x="235960" y="3403023"/>
            <a:ext cx="8858250" cy="3228975"/>
            <a:chOff x="235960" y="3868882"/>
            <a:chExt cx="8858250" cy="3228975"/>
          </a:xfrm>
        </p:grpSpPr>
        <p:pic>
          <p:nvPicPr>
            <p:cNvPr id="7" name="Afbeelding 6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235960" y="3868882"/>
              <a:ext cx="8858250" cy="3228975"/>
            </a:xfrm>
            <a:prstGeom prst="rect">
              <a:avLst/>
            </a:prstGeom>
          </p:spPr>
        </p:pic>
        <p:sp>
          <p:nvSpPr>
            <p:cNvPr id="8" name="Rechthoek 7"/>
            <p:cNvSpPr/>
            <p:nvPr/>
          </p:nvSpPr>
          <p:spPr>
            <a:xfrm>
              <a:off x="340735" y="5725392"/>
              <a:ext cx="2143558" cy="436418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</p:spTree>
    <p:extLst>
      <p:ext uri="{BB962C8B-B14F-4D97-AF65-F5344CB8AC3E}">
        <p14:creationId xmlns:p14="http://schemas.microsoft.com/office/powerpoint/2010/main" val="10628122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787" y="168419"/>
            <a:ext cx="8115300" cy="2676525"/>
          </a:xfrm>
          <a:prstGeom prst="rect">
            <a:avLst/>
          </a:prstGeom>
        </p:spPr>
      </p:pic>
      <p:grpSp>
        <p:nvGrpSpPr>
          <p:cNvPr id="5" name="Groep 4"/>
          <p:cNvGrpSpPr/>
          <p:nvPr/>
        </p:nvGrpSpPr>
        <p:grpSpPr>
          <a:xfrm>
            <a:off x="610899" y="2844944"/>
            <a:ext cx="6010275" cy="3009900"/>
            <a:chOff x="610899" y="2844944"/>
            <a:chExt cx="6010275" cy="3009900"/>
          </a:xfrm>
        </p:grpSpPr>
        <p:pic>
          <p:nvPicPr>
            <p:cNvPr id="3" name="Afbeelding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10899" y="2844944"/>
              <a:ext cx="6010275" cy="3009900"/>
            </a:xfrm>
            <a:prstGeom prst="rect">
              <a:avLst/>
            </a:prstGeom>
          </p:spPr>
        </p:pic>
        <p:sp>
          <p:nvSpPr>
            <p:cNvPr id="4" name="Tekstvak 3"/>
            <p:cNvSpPr txBox="1"/>
            <p:nvPr/>
          </p:nvSpPr>
          <p:spPr>
            <a:xfrm>
              <a:off x="3327256" y="3795896"/>
              <a:ext cx="32939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b="1" dirty="0" smtClean="0">
                  <a:solidFill>
                    <a:srgbClr val="115491"/>
                  </a:solidFill>
                  <a:latin typeface="Comic Sans MS" panose="030F0702030302020204" pitchFamily="66" charset="0"/>
                </a:rPr>
                <a:t>(gemeenschappelijke hoek)</a:t>
              </a:r>
              <a:endParaRPr lang="nl-BE" b="1" dirty="0">
                <a:solidFill>
                  <a:srgbClr val="115491"/>
                </a:solidFill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36439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34216"/>
            <a:ext cx="8982075" cy="1581150"/>
          </a:xfrm>
          <a:prstGeom prst="rect">
            <a:avLst/>
          </a:prstGeom>
        </p:spPr>
      </p:pic>
      <p:grpSp>
        <p:nvGrpSpPr>
          <p:cNvPr id="5" name="Groep 4"/>
          <p:cNvGrpSpPr/>
          <p:nvPr/>
        </p:nvGrpSpPr>
        <p:grpSpPr>
          <a:xfrm>
            <a:off x="212149" y="2055779"/>
            <a:ext cx="8769926" cy="3037388"/>
            <a:chOff x="212149" y="2055779"/>
            <a:chExt cx="8769926" cy="3037388"/>
          </a:xfrm>
        </p:grpSpPr>
        <p:pic>
          <p:nvPicPr>
            <p:cNvPr id="3" name="Afbeelding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212149" y="2055779"/>
              <a:ext cx="8769926" cy="3037388"/>
            </a:xfrm>
            <a:prstGeom prst="rect">
              <a:avLst/>
            </a:prstGeom>
          </p:spPr>
        </p:pic>
        <p:sp>
          <p:nvSpPr>
            <p:cNvPr id="4" name="Tekstvak 3"/>
            <p:cNvSpPr txBox="1"/>
            <p:nvPr/>
          </p:nvSpPr>
          <p:spPr>
            <a:xfrm>
              <a:off x="2717222" y="3574473"/>
              <a:ext cx="32939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b="1" dirty="0" smtClean="0">
                  <a:solidFill>
                    <a:srgbClr val="115491"/>
                  </a:solidFill>
                  <a:latin typeface="Comic Sans MS" panose="030F0702030302020204" pitchFamily="66" charset="0"/>
                </a:rPr>
                <a:t>(gemeenschappelijke zijde)</a:t>
              </a:r>
              <a:endParaRPr lang="nl-BE" b="1" dirty="0">
                <a:solidFill>
                  <a:srgbClr val="115491"/>
                </a:solidFill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788319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948" y="157162"/>
            <a:ext cx="8934450" cy="2200275"/>
          </a:xfrm>
          <a:prstGeom prst="rect">
            <a:avLst/>
          </a:prstGeom>
        </p:spPr>
      </p:pic>
      <p:grpSp>
        <p:nvGrpSpPr>
          <p:cNvPr id="5" name="Groep 4"/>
          <p:cNvGrpSpPr/>
          <p:nvPr/>
        </p:nvGrpSpPr>
        <p:grpSpPr>
          <a:xfrm>
            <a:off x="924357" y="2517197"/>
            <a:ext cx="7191375" cy="3486150"/>
            <a:chOff x="924357" y="2517197"/>
            <a:chExt cx="7191375" cy="3486150"/>
          </a:xfrm>
        </p:grpSpPr>
        <p:pic>
          <p:nvPicPr>
            <p:cNvPr id="3" name="Afbeelding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24357" y="2517197"/>
              <a:ext cx="7191375" cy="3486150"/>
            </a:xfrm>
            <a:prstGeom prst="rect">
              <a:avLst/>
            </a:prstGeom>
          </p:spPr>
        </p:pic>
        <p:sp>
          <p:nvSpPr>
            <p:cNvPr id="4" name="Tekstvak 3"/>
            <p:cNvSpPr txBox="1"/>
            <p:nvPr/>
          </p:nvSpPr>
          <p:spPr>
            <a:xfrm>
              <a:off x="4088823" y="4260272"/>
              <a:ext cx="32939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b="1" dirty="0" smtClean="0">
                  <a:solidFill>
                    <a:srgbClr val="115491"/>
                  </a:solidFill>
                  <a:latin typeface="Comic Sans MS" panose="030F0702030302020204" pitchFamily="66" charset="0"/>
                </a:rPr>
                <a:t>(gemeenschappelijke zijde)</a:t>
              </a:r>
              <a:endParaRPr lang="nl-BE" b="1" dirty="0">
                <a:solidFill>
                  <a:srgbClr val="115491"/>
                </a:solidFill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371894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518" y="103909"/>
            <a:ext cx="8927523" cy="2824012"/>
          </a:xfrm>
          <a:prstGeom prst="rect">
            <a:avLst/>
          </a:prstGeom>
        </p:spPr>
      </p:pic>
      <p:cxnSp>
        <p:nvCxnSpPr>
          <p:cNvPr id="6" name="Rechte verbindingslijn 5"/>
          <p:cNvCxnSpPr/>
          <p:nvPr/>
        </p:nvCxnSpPr>
        <p:spPr>
          <a:xfrm>
            <a:off x="7273636" y="706582"/>
            <a:ext cx="613064" cy="1569027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7" name="Rechte verbindingslijn 6"/>
          <p:cNvCxnSpPr/>
          <p:nvPr/>
        </p:nvCxnSpPr>
        <p:spPr>
          <a:xfrm flipH="1">
            <a:off x="7045036" y="540327"/>
            <a:ext cx="1257302" cy="1174173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grpSp>
        <p:nvGrpSpPr>
          <p:cNvPr id="21" name="Groep 20"/>
          <p:cNvGrpSpPr/>
          <p:nvPr/>
        </p:nvGrpSpPr>
        <p:grpSpPr>
          <a:xfrm>
            <a:off x="5933209" y="540326"/>
            <a:ext cx="2369129" cy="1174173"/>
            <a:chOff x="5933209" y="540326"/>
            <a:chExt cx="2369129" cy="1174173"/>
          </a:xfrm>
        </p:grpSpPr>
        <p:cxnSp>
          <p:nvCxnSpPr>
            <p:cNvPr id="13" name="Rechte verbindingslijn 12"/>
            <p:cNvCxnSpPr/>
            <p:nvPr/>
          </p:nvCxnSpPr>
          <p:spPr>
            <a:xfrm flipV="1">
              <a:off x="7045036" y="540326"/>
              <a:ext cx="1257302" cy="1174173"/>
            </a:xfrm>
            <a:prstGeom prst="line">
              <a:avLst/>
            </a:prstGeom>
            <a:ln w="57150"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0" name="Groep 19"/>
            <p:cNvGrpSpPr/>
            <p:nvPr/>
          </p:nvGrpSpPr>
          <p:grpSpPr>
            <a:xfrm>
              <a:off x="5933209" y="540327"/>
              <a:ext cx="2369129" cy="1174172"/>
              <a:chOff x="5933209" y="540327"/>
              <a:chExt cx="2369129" cy="1174172"/>
            </a:xfrm>
          </p:grpSpPr>
          <p:cxnSp>
            <p:nvCxnSpPr>
              <p:cNvPr id="12" name="Rechte verbindingslijn 11"/>
              <p:cNvCxnSpPr/>
              <p:nvPr/>
            </p:nvCxnSpPr>
            <p:spPr>
              <a:xfrm flipV="1">
                <a:off x="5933209" y="540327"/>
                <a:ext cx="2369129" cy="415637"/>
              </a:xfrm>
              <a:prstGeom prst="line">
                <a:avLst/>
              </a:prstGeom>
              <a:ln w="57150"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Rechte verbindingslijn 13"/>
              <p:cNvCxnSpPr/>
              <p:nvPr/>
            </p:nvCxnSpPr>
            <p:spPr>
              <a:xfrm>
                <a:off x="5933209" y="955964"/>
                <a:ext cx="1111827" cy="758535"/>
              </a:xfrm>
              <a:prstGeom prst="line">
                <a:avLst/>
              </a:prstGeom>
              <a:ln w="57150"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22" name="Groep 21"/>
          <p:cNvGrpSpPr/>
          <p:nvPr/>
        </p:nvGrpSpPr>
        <p:grpSpPr>
          <a:xfrm rot="12293858" flipH="1">
            <a:off x="5933208" y="748144"/>
            <a:ext cx="2369129" cy="1174173"/>
            <a:chOff x="5933209" y="540326"/>
            <a:chExt cx="2369129" cy="1174173"/>
          </a:xfrm>
        </p:grpSpPr>
        <p:cxnSp>
          <p:nvCxnSpPr>
            <p:cNvPr id="23" name="Rechte verbindingslijn 22"/>
            <p:cNvCxnSpPr/>
            <p:nvPr/>
          </p:nvCxnSpPr>
          <p:spPr>
            <a:xfrm flipV="1">
              <a:off x="7045036" y="540326"/>
              <a:ext cx="1257302" cy="1174173"/>
            </a:xfrm>
            <a:prstGeom prst="line">
              <a:avLst/>
            </a:prstGeom>
            <a:ln w="57150">
              <a:solidFill>
                <a:srgbClr val="FFC000"/>
              </a:solidFill>
              <a:prstDash val="sys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4" name="Groep 23"/>
            <p:cNvGrpSpPr/>
            <p:nvPr/>
          </p:nvGrpSpPr>
          <p:grpSpPr>
            <a:xfrm>
              <a:off x="5933209" y="540327"/>
              <a:ext cx="2369129" cy="1174172"/>
              <a:chOff x="5933209" y="540327"/>
              <a:chExt cx="2369129" cy="1174172"/>
            </a:xfrm>
          </p:grpSpPr>
          <p:cxnSp>
            <p:nvCxnSpPr>
              <p:cNvPr id="25" name="Rechte verbindingslijn 24"/>
              <p:cNvCxnSpPr/>
              <p:nvPr/>
            </p:nvCxnSpPr>
            <p:spPr>
              <a:xfrm flipV="1">
                <a:off x="5933209" y="540327"/>
                <a:ext cx="2369129" cy="415637"/>
              </a:xfrm>
              <a:prstGeom prst="line">
                <a:avLst/>
              </a:prstGeom>
              <a:ln w="57150">
                <a:solidFill>
                  <a:srgbClr val="FFC00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Rechte verbindingslijn 25"/>
              <p:cNvCxnSpPr/>
              <p:nvPr/>
            </p:nvCxnSpPr>
            <p:spPr>
              <a:xfrm>
                <a:off x="5933209" y="955964"/>
                <a:ext cx="1111827" cy="758535"/>
              </a:xfrm>
              <a:prstGeom prst="line">
                <a:avLst/>
              </a:prstGeom>
              <a:ln w="57150">
                <a:solidFill>
                  <a:srgbClr val="FFC000"/>
                </a:solidFill>
                <a:prstDash val="sys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pic>
        <p:nvPicPr>
          <p:cNvPr id="34" name="Afbeelding 3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2010" y="3803203"/>
            <a:ext cx="6125441" cy="832845"/>
          </a:xfrm>
          <a:prstGeom prst="rect">
            <a:avLst/>
          </a:prstGeom>
        </p:spPr>
      </p:pic>
      <p:grpSp>
        <p:nvGrpSpPr>
          <p:cNvPr id="42" name="Groep 41"/>
          <p:cNvGrpSpPr/>
          <p:nvPr/>
        </p:nvGrpSpPr>
        <p:grpSpPr>
          <a:xfrm>
            <a:off x="942010" y="1603034"/>
            <a:ext cx="6149867" cy="2210430"/>
            <a:chOff x="942010" y="1603034"/>
            <a:chExt cx="6149867" cy="2210430"/>
          </a:xfrm>
        </p:grpSpPr>
        <p:grpSp>
          <p:nvGrpSpPr>
            <p:cNvPr id="33" name="Groep 32"/>
            <p:cNvGrpSpPr/>
            <p:nvPr/>
          </p:nvGrpSpPr>
          <p:grpSpPr>
            <a:xfrm>
              <a:off x="942010" y="1603034"/>
              <a:ext cx="6149867" cy="2210430"/>
              <a:chOff x="942010" y="1603034"/>
              <a:chExt cx="6149867" cy="2210430"/>
            </a:xfrm>
          </p:grpSpPr>
          <p:pic>
            <p:nvPicPr>
              <p:cNvPr id="32" name="Afbeelding 31"/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942010" y="1603034"/>
                <a:ext cx="4220703" cy="2210430"/>
              </a:xfrm>
              <a:prstGeom prst="rect">
                <a:avLst/>
              </a:prstGeom>
            </p:spPr>
          </p:pic>
          <p:sp>
            <p:nvSpPr>
              <p:cNvPr id="28" name="Tekstvak 27"/>
              <p:cNvSpPr txBox="1"/>
              <p:nvPr/>
            </p:nvSpPr>
            <p:spPr>
              <a:xfrm>
                <a:off x="3797959" y="2631810"/>
                <a:ext cx="329391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l-BE" b="1" dirty="0" smtClean="0">
                    <a:solidFill>
                      <a:srgbClr val="115491"/>
                    </a:solidFill>
                    <a:latin typeface="Comic Sans MS" panose="030F0702030302020204" pitchFamily="66" charset="0"/>
                  </a:rPr>
                  <a:t>(gemeenschappelijke hoek)</a:t>
                </a:r>
                <a:endParaRPr lang="nl-BE" b="1" dirty="0">
                  <a:solidFill>
                    <a:srgbClr val="115491"/>
                  </a:solidFill>
                  <a:latin typeface="Comic Sans MS" panose="030F0702030302020204" pitchFamily="66" charset="0"/>
                </a:endParaRPr>
              </a:p>
            </p:txBody>
          </p:sp>
        </p:grpSp>
        <p:cxnSp>
          <p:nvCxnSpPr>
            <p:cNvPr id="39" name="Rechte verbindingslijn 38"/>
            <p:cNvCxnSpPr/>
            <p:nvPr/>
          </p:nvCxnSpPr>
          <p:spPr>
            <a:xfrm flipV="1">
              <a:off x="1683327" y="1995055"/>
              <a:ext cx="665018" cy="5396"/>
            </a:xfrm>
            <a:prstGeom prst="line">
              <a:avLst/>
            </a:prstGeom>
            <a:ln w="76200"/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Rechte verbindingslijn 40"/>
            <p:cNvCxnSpPr/>
            <p:nvPr/>
          </p:nvCxnSpPr>
          <p:spPr>
            <a:xfrm flipV="1">
              <a:off x="2719852" y="1995055"/>
              <a:ext cx="665018" cy="5396"/>
            </a:xfrm>
            <a:prstGeom prst="line">
              <a:avLst/>
            </a:prstGeom>
            <a:ln w="57150"/>
          </p:spPr>
          <p:style>
            <a:lnRef idx="3">
              <a:schemeClr val="accent4"/>
            </a:lnRef>
            <a:fillRef idx="0">
              <a:schemeClr val="accent4"/>
            </a:fillRef>
            <a:effectRef idx="2">
              <a:schemeClr val="accent4"/>
            </a:effectRef>
            <a:fontRef idx="minor">
              <a:schemeClr val="tx1"/>
            </a:fontRef>
          </p:style>
        </p:cxnSp>
      </p:grpSp>
      <p:sp>
        <p:nvSpPr>
          <p:cNvPr id="43" name="Rechthoek 42"/>
          <p:cNvSpPr/>
          <p:nvPr/>
        </p:nvSpPr>
        <p:spPr>
          <a:xfrm>
            <a:off x="942010" y="880549"/>
            <a:ext cx="2528554" cy="374072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grpSp>
        <p:nvGrpSpPr>
          <p:cNvPr id="4" name="Groep 3"/>
          <p:cNvGrpSpPr/>
          <p:nvPr/>
        </p:nvGrpSpPr>
        <p:grpSpPr>
          <a:xfrm>
            <a:off x="900116" y="4753758"/>
            <a:ext cx="7219950" cy="1000125"/>
            <a:chOff x="900116" y="4753758"/>
            <a:chExt cx="7219950" cy="1000125"/>
          </a:xfrm>
        </p:grpSpPr>
        <p:pic>
          <p:nvPicPr>
            <p:cNvPr id="35" name="Afbeelding 34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900116" y="4753758"/>
              <a:ext cx="7219950" cy="1000125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1394535" y="5311275"/>
              <a:ext cx="1657826" cy="400110"/>
            </a:xfrm>
            <a:prstGeom prst="rect">
              <a:avLst/>
            </a:prstGeom>
            <a:solidFill>
              <a:schemeClr val="bg1"/>
            </a:solidFill>
          </p:spPr>
          <p:txBody>
            <a:bodyPr wrap="none">
              <a:spAutoFit/>
            </a:bodyPr>
            <a:lstStyle/>
            <a:p>
              <a:r>
                <a:rPr lang="nl-BE" sz="2000" b="1" dirty="0" smtClean="0">
                  <a:solidFill>
                    <a:srgbClr val="115491"/>
                  </a:solidFill>
                  <a:latin typeface="Comic Sans MS" panose="030F0702030302020204" pitchFamily="66" charset="0"/>
                </a:rPr>
                <a:t>|CD| = |BE|</a:t>
              </a:r>
              <a:endParaRPr lang="nl-BE" sz="2000" dirty="0"/>
            </a:p>
          </p:txBody>
        </p:sp>
      </p:grpSp>
      <p:sp>
        <p:nvSpPr>
          <p:cNvPr id="31" name="Ovaal 30"/>
          <p:cNvSpPr/>
          <p:nvPr/>
        </p:nvSpPr>
        <p:spPr>
          <a:xfrm>
            <a:off x="4125191" y="4556649"/>
            <a:ext cx="4177147" cy="899173"/>
          </a:xfrm>
          <a:prstGeom prst="ellipse">
            <a:avLst/>
          </a:prstGeom>
          <a:noFill/>
          <a:ln w="38100">
            <a:solidFill>
              <a:srgbClr val="FFFF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947334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1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1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1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" grpId="0" animBg="1"/>
      <p:bldP spid="3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ep 5"/>
          <p:cNvGrpSpPr/>
          <p:nvPr/>
        </p:nvGrpSpPr>
        <p:grpSpPr>
          <a:xfrm>
            <a:off x="177319" y="88024"/>
            <a:ext cx="8844877" cy="2811040"/>
            <a:chOff x="177319" y="88024"/>
            <a:chExt cx="8844877" cy="2811040"/>
          </a:xfrm>
        </p:grpSpPr>
        <p:pic>
          <p:nvPicPr>
            <p:cNvPr id="2" name="Afbeelding 1"/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177319" y="88024"/>
              <a:ext cx="8844877" cy="2811040"/>
            </a:xfrm>
            <a:prstGeom prst="rect">
              <a:avLst/>
            </a:prstGeom>
          </p:spPr>
        </p:pic>
        <p:sp>
          <p:nvSpPr>
            <p:cNvPr id="3" name="Rechthoek 2"/>
            <p:cNvSpPr/>
            <p:nvPr/>
          </p:nvSpPr>
          <p:spPr>
            <a:xfrm>
              <a:off x="789709" y="1111827"/>
              <a:ext cx="5704609" cy="1787237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  <p:sp>
          <p:nvSpPr>
            <p:cNvPr id="5" name="Rechthoek 4"/>
            <p:cNvSpPr/>
            <p:nvPr/>
          </p:nvSpPr>
          <p:spPr>
            <a:xfrm>
              <a:off x="2161309" y="644235"/>
              <a:ext cx="197427" cy="93518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  <p:grpSp>
        <p:nvGrpSpPr>
          <p:cNvPr id="14" name="Groep 13"/>
          <p:cNvGrpSpPr/>
          <p:nvPr/>
        </p:nvGrpSpPr>
        <p:grpSpPr>
          <a:xfrm>
            <a:off x="291619" y="1579418"/>
            <a:ext cx="6630794" cy="2938526"/>
            <a:chOff x="291619" y="1579418"/>
            <a:chExt cx="6630794" cy="2938526"/>
          </a:xfrm>
        </p:grpSpPr>
        <p:grpSp>
          <p:nvGrpSpPr>
            <p:cNvPr id="9" name="Groep 8"/>
            <p:cNvGrpSpPr/>
            <p:nvPr/>
          </p:nvGrpSpPr>
          <p:grpSpPr>
            <a:xfrm>
              <a:off x="291619" y="1579418"/>
              <a:ext cx="6316999" cy="2938526"/>
              <a:chOff x="291619" y="1579418"/>
              <a:chExt cx="6316999" cy="2938526"/>
            </a:xfrm>
          </p:grpSpPr>
          <p:pic>
            <p:nvPicPr>
              <p:cNvPr id="7" name="Afbeelding 6"/>
              <p:cNvPicPr>
                <a:picLocks noChangeAspect="1"/>
              </p:cNvPicPr>
              <p:nvPr/>
            </p:nvPicPr>
            <p:blipFill>
              <a:blip r:embed="rId3"/>
              <a:stretch>
                <a:fillRect/>
              </a:stretch>
            </p:blipFill>
            <p:spPr>
              <a:xfrm>
                <a:off x="291619" y="1579418"/>
                <a:ext cx="6316999" cy="2938526"/>
              </a:xfrm>
              <a:prstGeom prst="rect">
                <a:avLst/>
              </a:prstGeom>
            </p:spPr>
          </p:pic>
          <p:sp>
            <p:nvSpPr>
              <p:cNvPr id="8" name="Rechthoek 7"/>
              <p:cNvSpPr/>
              <p:nvPr/>
            </p:nvSpPr>
            <p:spPr>
              <a:xfrm>
                <a:off x="6192982" y="2109355"/>
                <a:ext cx="415636" cy="789709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nl-BE"/>
              </a:p>
            </p:txBody>
          </p:sp>
        </p:grpSp>
        <p:sp>
          <p:nvSpPr>
            <p:cNvPr id="13" name="Tekstvak 12"/>
            <p:cNvSpPr txBox="1"/>
            <p:nvPr/>
          </p:nvSpPr>
          <p:spPr>
            <a:xfrm>
              <a:off x="3450118" y="2616313"/>
              <a:ext cx="3472295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b="1" dirty="0" smtClean="0">
                  <a:solidFill>
                    <a:srgbClr val="115491"/>
                  </a:solidFill>
                  <a:latin typeface="Comic Sans MS" panose="030F0702030302020204" pitchFamily="66" charset="0"/>
                </a:rPr>
                <a:t>(gemeenschappelijke zijde)</a:t>
              </a:r>
              <a:endParaRPr lang="nl-BE" b="1" dirty="0">
                <a:solidFill>
                  <a:srgbClr val="115491"/>
                </a:solidFill>
                <a:latin typeface="Comic Sans MS" panose="030F0702030302020204" pitchFamily="66" charset="0"/>
              </a:endParaRPr>
            </a:p>
          </p:txBody>
        </p:sp>
      </p:grpSp>
      <p:pic>
        <p:nvPicPr>
          <p:cNvPr id="10" name="Afbeelding 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9709" y="4517944"/>
            <a:ext cx="6953250" cy="590550"/>
          </a:xfrm>
          <a:prstGeom prst="rect">
            <a:avLst/>
          </a:prstGeom>
        </p:spPr>
      </p:pic>
      <p:sp>
        <p:nvSpPr>
          <p:cNvPr id="11" name="Tekstvak 10"/>
          <p:cNvSpPr txBox="1"/>
          <p:nvPr/>
        </p:nvSpPr>
        <p:spPr>
          <a:xfrm>
            <a:off x="1636568" y="5281655"/>
            <a:ext cx="13144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b="1" dirty="0" smtClean="0">
                <a:solidFill>
                  <a:srgbClr val="115491"/>
                </a:solidFill>
                <a:latin typeface="Comic Sans MS" panose="030F0702030302020204" pitchFamily="66" charset="0"/>
              </a:rPr>
              <a:t>Â</a:t>
            </a:r>
            <a:r>
              <a:rPr lang="nl-BE" b="1" baseline="-25000" dirty="0" smtClean="0">
                <a:solidFill>
                  <a:srgbClr val="115491"/>
                </a:solidFill>
                <a:latin typeface="Comic Sans MS" panose="030F0702030302020204" pitchFamily="66" charset="0"/>
              </a:rPr>
              <a:t>1</a:t>
            </a:r>
            <a:r>
              <a:rPr lang="nl-BE" b="1" dirty="0" smtClean="0">
                <a:solidFill>
                  <a:srgbClr val="115491"/>
                </a:solidFill>
                <a:latin typeface="Comic Sans MS" panose="030F0702030302020204" pitchFamily="66" charset="0"/>
              </a:rPr>
              <a:t> = Â</a:t>
            </a:r>
            <a:r>
              <a:rPr lang="nl-BE" b="1" baseline="-25000" dirty="0" smtClean="0">
                <a:solidFill>
                  <a:srgbClr val="115491"/>
                </a:solidFill>
                <a:latin typeface="Comic Sans MS" panose="030F0702030302020204" pitchFamily="66" charset="0"/>
              </a:rPr>
              <a:t>2</a:t>
            </a:r>
            <a:endParaRPr lang="nl-BE" b="1" baseline="-25000" dirty="0">
              <a:solidFill>
                <a:srgbClr val="115491"/>
              </a:solidFill>
              <a:latin typeface="Comic Sans MS" panose="030F0702030302020204" pitchFamily="66" charset="0"/>
            </a:endParaRPr>
          </a:p>
        </p:txBody>
      </p:sp>
      <p:sp>
        <p:nvSpPr>
          <p:cNvPr id="12" name="Ovaal 11"/>
          <p:cNvSpPr/>
          <p:nvPr/>
        </p:nvSpPr>
        <p:spPr>
          <a:xfrm>
            <a:off x="3719945" y="4390458"/>
            <a:ext cx="4177147" cy="899173"/>
          </a:xfrm>
          <a:prstGeom prst="ellipse">
            <a:avLst/>
          </a:prstGeom>
          <a:noFill/>
          <a:ln w="38100">
            <a:solidFill>
              <a:srgbClr val="FFFF00"/>
            </a:solidFill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132337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907" y="169241"/>
            <a:ext cx="8751320" cy="2304676"/>
          </a:xfrm>
          <a:prstGeom prst="rect">
            <a:avLst/>
          </a:prstGeom>
        </p:spPr>
      </p:pic>
      <p:cxnSp>
        <p:nvCxnSpPr>
          <p:cNvPr id="4" name="Rechte verbindingslijn 3"/>
          <p:cNvCxnSpPr/>
          <p:nvPr/>
        </p:nvCxnSpPr>
        <p:spPr>
          <a:xfrm flipV="1">
            <a:off x="6670964" y="550718"/>
            <a:ext cx="1641763" cy="280557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Rechte verbindingslijn 6"/>
          <p:cNvCxnSpPr/>
          <p:nvPr/>
        </p:nvCxnSpPr>
        <p:spPr>
          <a:xfrm flipV="1">
            <a:off x="6920346" y="1818409"/>
            <a:ext cx="1641763" cy="280557"/>
          </a:xfrm>
          <a:prstGeom prst="line">
            <a:avLst/>
          </a:prstGeom>
          <a:ln w="57150">
            <a:solidFill>
              <a:srgbClr val="FFFF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hthoek 10"/>
          <p:cNvSpPr/>
          <p:nvPr/>
        </p:nvSpPr>
        <p:spPr>
          <a:xfrm>
            <a:off x="2150918" y="1174173"/>
            <a:ext cx="1080655" cy="405245"/>
          </a:xfrm>
          <a:prstGeom prst="rect">
            <a:avLst/>
          </a:prstGeom>
          <a:noFill/>
          <a:ln w="762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grpSp>
        <p:nvGrpSpPr>
          <p:cNvPr id="15" name="Groep 14"/>
          <p:cNvGrpSpPr/>
          <p:nvPr/>
        </p:nvGrpSpPr>
        <p:grpSpPr>
          <a:xfrm>
            <a:off x="890587" y="2362202"/>
            <a:ext cx="6351877" cy="3926461"/>
            <a:chOff x="890587" y="2362202"/>
            <a:chExt cx="6351877" cy="3926461"/>
          </a:xfrm>
        </p:grpSpPr>
        <p:pic>
          <p:nvPicPr>
            <p:cNvPr id="12" name="Afbeelding 1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90587" y="2362202"/>
              <a:ext cx="6351877" cy="3926461"/>
            </a:xfrm>
            <a:prstGeom prst="rect">
              <a:avLst/>
            </a:prstGeom>
          </p:spPr>
        </p:pic>
        <p:sp>
          <p:nvSpPr>
            <p:cNvPr id="13" name="Tekstvak 12"/>
            <p:cNvSpPr txBox="1"/>
            <p:nvPr/>
          </p:nvSpPr>
          <p:spPr>
            <a:xfrm>
              <a:off x="3626428" y="2839570"/>
              <a:ext cx="329391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BE" b="1" dirty="0" smtClean="0">
                  <a:solidFill>
                    <a:srgbClr val="115491"/>
                  </a:solidFill>
                  <a:latin typeface="Comic Sans MS" panose="030F0702030302020204" pitchFamily="66" charset="0"/>
                </a:rPr>
                <a:t>(straal van de cirkel)</a:t>
              </a:r>
              <a:endParaRPr lang="nl-BE" b="1" dirty="0">
                <a:solidFill>
                  <a:srgbClr val="115491"/>
                </a:solidFill>
                <a:latin typeface="Comic Sans MS" panose="030F0702030302020204" pitchFamily="66" charset="0"/>
              </a:endParaRPr>
            </a:p>
          </p:txBody>
        </p:sp>
        <p:sp>
          <p:nvSpPr>
            <p:cNvPr id="14" name="Tekstvak 13"/>
            <p:cNvSpPr txBox="1"/>
            <p:nvPr/>
          </p:nvSpPr>
          <p:spPr>
            <a:xfrm>
              <a:off x="3626428" y="3853083"/>
              <a:ext cx="3293918" cy="369332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r>
                <a:rPr lang="nl-BE" b="1" dirty="0" smtClean="0">
                  <a:solidFill>
                    <a:srgbClr val="115491"/>
                  </a:solidFill>
                  <a:latin typeface="Comic Sans MS" panose="030F0702030302020204" pitchFamily="66" charset="0"/>
                </a:rPr>
                <a:t>(straal van de cirkel)</a:t>
              </a:r>
              <a:endParaRPr lang="nl-BE" b="1" dirty="0">
                <a:solidFill>
                  <a:srgbClr val="115491"/>
                </a:solidFill>
                <a:latin typeface="Comic Sans MS" panose="030F0702030302020204" pitchFamily="6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059786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81" y="88807"/>
            <a:ext cx="8740705" cy="1864684"/>
          </a:xfrm>
          <a:prstGeom prst="rect">
            <a:avLst/>
          </a:prstGeom>
        </p:spPr>
      </p:pic>
      <p:sp>
        <p:nvSpPr>
          <p:cNvPr id="3" name="Boog 2"/>
          <p:cNvSpPr/>
          <p:nvPr/>
        </p:nvSpPr>
        <p:spPr>
          <a:xfrm rot="1331302">
            <a:off x="6362244" y="1323402"/>
            <a:ext cx="523599" cy="450476"/>
          </a:xfrm>
          <a:prstGeom prst="arc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4" name="Boog 3"/>
          <p:cNvSpPr/>
          <p:nvPr/>
        </p:nvSpPr>
        <p:spPr>
          <a:xfrm rot="14683208">
            <a:off x="7869584" y="1305863"/>
            <a:ext cx="462048" cy="503517"/>
          </a:xfrm>
          <a:prstGeom prst="arc">
            <a:avLst/>
          </a:prstGeom>
          <a:ln w="57150">
            <a:solidFill>
              <a:srgbClr val="FFC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sp>
        <p:nvSpPr>
          <p:cNvPr id="5" name="Rechthoek 4"/>
          <p:cNvSpPr/>
          <p:nvPr/>
        </p:nvSpPr>
        <p:spPr>
          <a:xfrm>
            <a:off x="914400" y="1557621"/>
            <a:ext cx="2556164" cy="395870"/>
          </a:xfrm>
          <a:prstGeom prst="rect">
            <a:avLst/>
          </a:prstGeom>
          <a:noFill/>
          <a:ln w="571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BE"/>
          </a:p>
        </p:txBody>
      </p:sp>
      <p:grpSp>
        <p:nvGrpSpPr>
          <p:cNvPr id="8" name="Groep 7"/>
          <p:cNvGrpSpPr/>
          <p:nvPr/>
        </p:nvGrpSpPr>
        <p:grpSpPr>
          <a:xfrm>
            <a:off x="914400" y="2129142"/>
            <a:ext cx="5850082" cy="3536220"/>
            <a:chOff x="914400" y="2129142"/>
            <a:chExt cx="5850082" cy="3536220"/>
          </a:xfrm>
        </p:grpSpPr>
        <p:pic>
          <p:nvPicPr>
            <p:cNvPr id="6" name="Afbeelding 5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914400" y="2129142"/>
              <a:ext cx="5683827" cy="3536220"/>
            </a:xfrm>
            <a:prstGeom prst="rect">
              <a:avLst/>
            </a:prstGeom>
          </p:spPr>
        </p:pic>
        <p:sp>
          <p:nvSpPr>
            <p:cNvPr id="7" name="Tekstvak 6"/>
            <p:cNvSpPr txBox="1"/>
            <p:nvPr/>
          </p:nvSpPr>
          <p:spPr>
            <a:xfrm>
              <a:off x="3470564" y="3619110"/>
              <a:ext cx="329391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l-BE" b="1" dirty="0" smtClean="0">
                  <a:solidFill>
                    <a:srgbClr val="115491"/>
                  </a:solidFill>
                  <a:latin typeface="Comic Sans MS" panose="030F0702030302020204" pitchFamily="66" charset="0"/>
                </a:rPr>
                <a:t>(gemeenschappelijke zijde)</a:t>
              </a:r>
              <a:endParaRPr lang="nl-BE" b="1" dirty="0">
                <a:solidFill>
                  <a:srgbClr val="115491"/>
                </a:solidFill>
                <a:latin typeface="Comic Sans MS" panose="030F0702030302020204" pitchFamily="66" charset="0"/>
              </a:endParaRPr>
            </a:p>
          </p:txBody>
        </p:sp>
      </p:grpSp>
      <p:sp>
        <p:nvSpPr>
          <p:cNvPr id="9" name="Tekstvak 8"/>
          <p:cNvSpPr txBox="1"/>
          <p:nvPr/>
        </p:nvSpPr>
        <p:spPr>
          <a:xfrm>
            <a:off x="623455" y="3099139"/>
            <a:ext cx="831272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17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(90°)</a:t>
            </a:r>
          </a:p>
          <a:p>
            <a:endParaRPr lang="nl-BE" sz="17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r>
              <a:rPr lang="nl-BE" sz="17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(S)</a:t>
            </a:r>
          </a:p>
          <a:p>
            <a:endParaRPr lang="nl-BE" sz="17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  <a:p>
            <a:r>
              <a:rPr lang="nl-BE" sz="1700" b="1" dirty="0" smtClean="0">
                <a:solidFill>
                  <a:srgbClr val="00B050"/>
                </a:solidFill>
                <a:latin typeface="Comic Sans MS" panose="030F0702030302020204" pitchFamily="66" charset="0"/>
              </a:rPr>
              <a:t>(R)</a:t>
            </a:r>
            <a:endParaRPr lang="nl-BE" sz="1700" b="1" dirty="0">
              <a:solidFill>
                <a:srgbClr val="00B050"/>
              </a:solidFill>
              <a:latin typeface="Comic Sans MS" panose="030F0702030302020204" pitchFamily="66" charset="0"/>
            </a:endParaRPr>
          </a:p>
        </p:txBody>
      </p:sp>
      <p:pic>
        <p:nvPicPr>
          <p:cNvPr id="11" name="Afbeelding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97528" y="5645170"/>
            <a:ext cx="6047509" cy="9782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99878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3000"/>
                            </p:stCondLst>
                            <p:childTnLst>
                              <p:par>
                                <p:cTn id="1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4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9941" y="267566"/>
            <a:ext cx="6667500" cy="857250"/>
          </a:xfrm>
          <a:prstGeom prst="rect">
            <a:avLst/>
          </a:prstGeom>
        </p:spPr>
      </p:pic>
      <p:grpSp>
        <p:nvGrpSpPr>
          <p:cNvPr id="5" name="Groep 4"/>
          <p:cNvGrpSpPr/>
          <p:nvPr/>
        </p:nvGrpSpPr>
        <p:grpSpPr>
          <a:xfrm>
            <a:off x="801832" y="1427187"/>
            <a:ext cx="7801841" cy="2190582"/>
            <a:chOff x="801832" y="1427187"/>
            <a:chExt cx="7801841" cy="2190582"/>
          </a:xfrm>
        </p:grpSpPr>
        <p:pic>
          <p:nvPicPr>
            <p:cNvPr id="3" name="Afbeelding 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801832" y="1427187"/>
              <a:ext cx="7801841" cy="2190582"/>
            </a:xfrm>
            <a:prstGeom prst="rect">
              <a:avLst/>
            </a:prstGeom>
          </p:spPr>
        </p:pic>
        <p:sp>
          <p:nvSpPr>
            <p:cNvPr id="4" name="Rechthoek 3"/>
            <p:cNvSpPr/>
            <p:nvPr/>
          </p:nvSpPr>
          <p:spPr>
            <a:xfrm>
              <a:off x="1039091" y="2712027"/>
              <a:ext cx="1620982" cy="4572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l-BE"/>
            </a:p>
          </p:txBody>
        </p:sp>
      </p:grpSp>
    </p:spTree>
    <p:extLst>
      <p:ext uri="{BB962C8B-B14F-4D97-AF65-F5344CB8AC3E}">
        <p14:creationId xmlns:p14="http://schemas.microsoft.com/office/powerpoint/2010/main" val="32453410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72</TotalTime>
  <Words>63</Words>
  <Application>Microsoft Office PowerPoint</Application>
  <PresentationFormat>Diavoorstelling (4:3)</PresentationFormat>
  <Paragraphs>17</Paragraphs>
  <Slides>11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4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Comic Sans MS</vt:lpstr>
      <vt:lpstr>Kantoorthema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Gerry Seynaeve</dc:creator>
  <cp:lastModifiedBy>Gerry Seynaeve</cp:lastModifiedBy>
  <cp:revision>18</cp:revision>
  <dcterms:created xsi:type="dcterms:W3CDTF">2014-02-18T16:13:39Z</dcterms:created>
  <dcterms:modified xsi:type="dcterms:W3CDTF">2014-02-19T19:24:40Z</dcterms:modified>
</cp:coreProperties>
</file>