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 id="260" r:id="rId5"/>
    <p:sldId id="261" r:id="rId6"/>
    <p:sldId id="265" r:id="rId7"/>
    <p:sldId id="257" r:id="rId8"/>
    <p:sldId id="262" r:id="rId9"/>
    <p:sldId id="263" r:id="rId10"/>
    <p:sldId id="264"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7F86377C-AE23-8048-BC4F-7B2D91A09001}">
          <p14:sldIdLst>
            <p14:sldId id="256"/>
          </p14:sldIdLst>
        </p14:section>
        <p14:section name="A" id="{A6D223AF-48D7-494E-A7AA-46088E463ED2}">
          <p14:sldIdLst>
            <p14:sldId id="258"/>
            <p14:sldId id="259"/>
            <p14:sldId id="260"/>
            <p14:sldId id="261"/>
            <p14:sldId id="265"/>
          </p14:sldIdLst>
        </p14:section>
        <p14:section name="B" id="{60DB32D2-A03E-A44A-BEC5-77C86E1CD80A}">
          <p14:sldIdLst>
            <p14:sldId id="257"/>
            <p14:sldId id="262"/>
            <p14:sldId id="263"/>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p:restoredTop sz="94613"/>
  </p:normalViewPr>
  <p:slideViewPr>
    <p:cSldViewPr snapToGrid="0" snapToObjects="1">
      <p:cViewPr varScale="1">
        <p:scale>
          <a:sx n="112" d="100"/>
          <a:sy n="112" d="100"/>
        </p:scale>
        <p:origin x="200"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nl-BE" smtClean="0"/>
              <a:t>Titelstijl van model bewerken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BE"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882BB272-4EBD-F242-A3CD-E0BD53FA8225}" type="datetimeFigureOut">
              <a:rPr lang="nl-NL" smtClean="0"/>
              <a:t>24-09-15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29948974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Titelstijl van model bewerken</a:t>
            </a:r>
            <a:endParaRPr lang="en-US" dirty="0"/>
          </a:p>
        </p:txBody>
      </p:sp>
      <p:sp>
        <p:nvSpPr>
          <p:cNvPr id="3" name="Vertical Text Placeholder 2"/>
          <p:cNvSpPr>
            <a:spLocks noGrp="1"/>
          </p:cNvSpPr>
          <p:nvPr>
            <p:ph type="body" orient="vert" idx="1"/>
          </p:nvPr>
        </p:nvSpPr>
        <p:spPr/>
        <p:txBody>
          <a:bodyPr vert="eaVert"/>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Date Placeholder 3"/>
          <p:cNvSpPr>
            <a:spLocks noGrp="1"/>
          </p:cNvSpPr>
          <p:nvPr>
            <p:ph type="dt" sz="half" idx="10"/>
          </p:nvPr>
        </p:nvSpPr>
        <p:spPr/>
        <p:txBody>
          <a:bodyPr/>
          <a:lstStyle/>
          <a:p>
            <a:fld id="{882BB272-4EBD-F242-A3CD-E0BD53FA8225}" type="datetimeFigureOut">
              <a:rPr lang="nl-NL" smtClean="0"/>
              <a:t>24-09-15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138778525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nl-BE" smtClean="0"/>
              <a:t>Titelstijl van model bewerken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Date Placeholder 3"/>
          <p:cNvSpPr>
            <a:spLocks noGrp="1"/>
          </p:cNvSpPr>
          <p:nvPr>
            <p:ph type="dt" sz="half" idx="10"/>
          </p:nvPr>
        </p:nvSpPr>
        <p:spPr/>
        <p:txBody>
          <a:bodyPr/>
          <a:lstStyle/>
          <a:p>
            <a:fld id="{882BB272-4EBD-F242-A3CD-E0BD53FA8225}" type="datetimeFigureOut">
              <a:rPr lang="nl-NL" smtClean="0"/>
              <a:t>24-09-15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68689071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Titelstijl van model bewerken</a:t>
            </a:r>
            <a:endParaRPr lang="en-US" dirty="0"/>
          </a:p>
        </p:txBody>
      </p:sp>
      <p:sp>
        <p:nvSpPr>
          <p:cNvPr id="3" name="Content Placeholder 2"/>
          <p:cNvSpPr>
            <a:spLocks noGrp="1"/>
          </p:cNvSpPr>
          <p:nvPr>
            <p:ph idx="1"/>
          </p:nvPr>
        </p:nvSpPr>
        <p:spPr/>
        <p:txBody>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Date Placeholder 3"/>
          <p:cNvSpPr>
            <a:spLocks noGrp="1"/>
          </p:cNvSpPr>
          <p:nvPr>
            <p:ph type="dt" sz="half" idx="10"/>
          </p:nvPr>
        </p:nvSpPr>
        <p:spPr/>
        <p:txBody>
          <a:bodyPr/>
          <a:lstStyle/>
          <a:p>
            <a:fld id="{882BB272-4EBD-F242-A3CD-E0BD53FA8225}" type="datetimeFigureOut">
              <a:rPr lang="nl-NL" smtClean="0"/>
              <a:t>24-09-15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196989206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nl-BE" smtClean="0"/>
              <a:t>Titelstijl van model bewerken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BE" smtClean="0"/>
              <a:t>Klik om de tekststijl van het model te bewerken</a:t>
            </a:r>
          </a:p>
        </p:txBody>
      </p:sp>
      <p:sp>
        <p:nvSpPr>
          <p:cNvPr id="4" name="Date Placeholder 3"/>
          <p:cNvSpPr>
            <a:spLocks noGrp="1"/>
          </p:cNvSpPr>
          <p:nvPr>
            <p:ph type="dt" sz="half" idx="10"/>
          </p:nvPr>
        </p:nvSpPr>
        <p:spPr/>
        <p:txBody>
          <a:bodyPr/>
          <a:lstStyle/>
          <a:p>
            <a:fld id="{882BB272-4EBD-F242-A3CD-E0BD53FA8225}" type="datetimeFigureOut">
              <a:rPr lang="nl-NL" smtClean="0"/>
              <a:t>24-09-15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220567463"/>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Titelstijl van model bewerken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5" name="Date Placeholder 4"/>
          <p:cNvSpPr>
            <a:spLocks noGrp="1"/>
          </p:cNvSpPr>
          <p:nvPr>
            <p:ph type="dt" sz="half" idx="10"/>
          </p:nvPr>
        </p:nvSpPr>
        <p:spPr/>
        <p:txBody>
          <a:bodyPr/>
          <a:lstStyle/>
          <a:p>
            <a:fld id="{882BB272-4EBD-F242-A3CD-E0BD53FA8225}" type="datetimeFigureOut">
              <a:rPr lang="nl-NL" smtClean="0"/>
              <a:t>24-09-15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52057591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nl-BE" smtClean="0"/>
              <a:t>Titelstijl van model bewerken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Klik om de tekststijl van het model te bewerken</a:t>
            </a:r>
          </a:p>
        </p:txBody>
      </p:sp>
      <p:sp>
        <p:nvSpPr>
          <p:cNvPr id="4" name="Content Placeholder 3"/>
          <p:cNvSpPr>
            <a:spLocks noGrp="1"/>
          </p:cNvSpPr>
          <p:nvPr>
            <p:ph sz="half" idx="2"/>
          </p:nvPr>
        </p:nvSpPr>
        <p:spPr>
          <a:xfrm>
            <a:off x="629842" y="2505075"/>
            <a:ext cx="3868340" cy="3684588"/>
          </a:xfrm>
        </p:spPr>
        <p:txBody>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Klik om de tekststijl van het model te bewerken</a:t>
            </a:r>
          </a:p>
        </p:txBody>
      </p:sp>
      <p:sp>
        <p:nvSpPr>
          <p:cNvPr id="6" name="Content Placeholder 5"/>
          <p:cNvSpPr>
            <a:spLocks noGrp="1"/>
          </p:cNvSpPr>
          <p:nvPr>
            <p:ph sz="quarter" idx="4"/>
          </p:nvPr>
        </p:nvSpPr>
        <p:spPr>
          <a:xfrm>
            <a:off x="4629150" y="2505075"/>
            <a:ext cx="3887391" cy="3684588"/>
          </a:xfrm>
        </p:spPr>
        <p:txBody>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7" name="Date Placeholder 6"/>
          <p:cNvSpPr>
            <a:spLocks noGrp="1"/>
          </p:cNvSpPr>
          <p:nvPr>
            <p:ph type="dt" sz="half" idx="10"/>
          </p:nvPr>
        </p:nvSpPr>
        <p:spPr/>
        <p:txBody>
          <a:bodyPr/>
          <a:lstStyle/>
          <a:p>
            <a:fld id="{882BB272-4EBD-F242-A3CD-E0BD53FA8225}" type="datetimeFigureOut">
              <a:rPr lang="nl-NL" smtClean="0"/>
              <a:t>24-09-15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47109275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smtClean="0"/>
              <a:t>Titelstijl van model bewerken</a:t>
            </a:r>
            <a:endParaRPr lang="en-US" dirty="0"/>
          </a:p>
        </p:txBody>
      </p:sp>
      <p:sp>
        <p:nvSpPr>
          <p:cNvPr id="3" name="Date Placeholder 2"/>
          <p:cNvSpPr>
            <a:spLocks noGrp="1"/>
          </p:cNvSpPr>
          <p:nvPr>
            <p:ph type="dt" sz="half" idx="10"/>
          </p:nvPr>
        </p:nvSpPr>
        <p:spPr/>
        <p:txBody>
          <a:bodyPr/>
          <a:lstStyle/>
          <a:p>
            <a:fld id="{882BB272-4EBD-F242-A3CD-E0BD53FA8225}" type="datetimeFigureOut">
              <a:rPr lang="nl-NL" smtClean="0"/>
              <a:t>24-09-15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2031210443"/>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BB272-4EBD-F242-A3CD-E0BD53FA8225}" type="datetimeFigureOut">
              <a:rPr lang="nl-NL" smtClean="0"/>
              <a:t>24-09-15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637914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BE" smtClean="0"/>
              <a:t>Titelstijl van model bewerken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BE" smtClean="0"/>
              <a:t>Klik om de tekststijl van het model te bewerken</a:t>
            </a:r>
          </a:p>
        </p:txBody>
      </p:sp>
      <p:sp>
        <p:nvSpPr>
          <p:cNvPr id="5" name="Date Placeholder 4"/>
          <p:cNvSpPr>
            <a:spLocks noGrp="1"/>
          </p:cNvSpPr>
          <p:nvPr>
            <p:ph type="dt" sz="half" idx="10"/>
          </p:nvPr>
        </p:nvSpPr>
        <p:spPr/>
        <p:txBody>
          <a:bodyPr/>
          <a:lstStyle/>
          <a:p>
            <a:fld id="{882BB272-4EBD-F242-A3CD-E0BD53FA8225}" type="datetimeFigureOut">
              <a:rPr lang="nl-NL" smtClean="0"/>
              <a:t>24-09-15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198754089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nl-BE" smtClean="0"/>
              <a:t>Titelstijl van model bewerken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BE" smtClean="0"/>
              <a:t>Sleep de afbeelding naar de tijdelijke aanduiding of klik op het pictogram als u een afbeelding wilt toevoegen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BE" smtClean="0"/>
              <a:t>Klik om de tekststijl van het model te bewerken</a:t>
            </a:r>
          </a:p>
        </p:txBody>
      </p:sp>
      <p:sp>
        <p:nvSpPr>
          <p:cNvPr id="5" name="Date Placeholder 4"/>
          <p:cNvSpPr>
            <a:spLocks noGrp="1"/>
          </p:cNvSpPr>
          <p:nvPr>
            <p:ph type="dt" sz="half" idx="10"/>
          </p:nvPr>
        </p:nvSpPr>
        <p:spPr/>
        <p:txBody>
          <a:bodyPr/>
          <a:lstStyle/>
          <a:p>
            <a:fld id="{882BB272-4EBD-F242-A3CD-E0BD53FA8225}" type="datetimeFigureOut">
              <a:rPr lang="nl-NL" smtClean="0"/>
              <a:t>24-09-15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0545124-A917-2E4B-B175-23555E2F6A08}" type="slidenum">
              <a:rPr lang="nl-NL" smtClean="0"/>
              <a:t>‹nr.›</a:t>
            </a:fld>
            <a:endParaRPr lang="nl-NL"/>
          </a:p>
        </p:txBody>
      </p:sp>
    </p:spTree>
    <p:extLst>
      <p:ext uri="{BB962C8B-B14F-4D97-AF65-F5344CB8AC3E}">
        <p14:creationId xmlns:p14="http://schemas.microsoft.com/office/powerpoint/2010/main" val="49162595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BE" smtClean="0"/>
              <a:t>Titelstijl van model bewerken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BE" smtClean="0"/>
              <a:t>Klik om de tekststijl van het model te bewerken</a:t>
            </a:r>
          </a:p>
          <a:p>
            <a:pPr lvl="1"/>
            <a:r>
              <a:rPr lang="nl-BE" smtClean="0"/>
              <a:t>Tweede niveau</a:t>
            </a:r>
          </a:p>
          <a:p>
            <a:pPr lvl="2"/>
            <a:r>
              <a:rPr lang="nl-BE" smtClean="0"/>
              <a:t>Derde niveau</a:t>
            </a:r>
          </a:p>
          <a:p>
            <a:pPr lvl="3"/>
            <a:r>
              <a:rPr lang="nl-BE" smtClean="0"/>
              <a:t>Vierde niveau</a:t>
            </a:r>
          </a:p>
          <a:p>
            <a:pPr lvl="4"/>
            <a:r>
              <a:rPr lang="nl-BE" smtClean="0"/>
              <a:t>Vijfde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BB272-4EBD-F242-A3CD-E0BD53FA8225}" type="datetimeFigureOut">
              <a:rPr lang="nl-NL" smtClean="0"/>
              <a:t>24-09-15</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45124-A917-2E4B-B175-23555E2F6A08}" type="slidenum">
              <a:rPr lang="nl-NL" smtClean="0"/>
              <a:t>‹nr.›</a:t>
            </a:fld>
            <a:endParaRPr lang="nl-NL"/>
          </a:p>
        </p:txBody>
      </p:sp>
    </p:spTree>
    <p:extLst>
      <p:ext uri="{BB962C8B-B14F-4D97-AF65-F5344CB8AC3E}">
        <p14:creationId xmlns:p14="http://schemas.microsoft.com/office/powerpoint/2010/main" val="317789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 Target="slide2.xml"/><Relationship Id="rId3" Type="http://schemas.openxmlformats.org/officeDocument/2006/relationships/slide" Target="slide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1205091" y="1030958"/>
            <a:ext cx="6776855" cy="1754326"/>
          </a:xfrm>
          <a:prstGeom prst="rect">
            <a:avLst/>
          </a:prstGeom>
          <a:noFill/>
        </p:spPr>
        <p:txBody>
          <a:bodyPr wrap="none" lIns="91440" tIns="45720" rIns="91440" bIns="45720">
            <a:spAutoFit/>
          </a:bodyPr>
          <a:lstStyle/>
          <a:p>
            <a:pPr algn="ctr"/>
            <a:r>
              <a:rPr lang="nl-BE"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Vraagstukken oplossen</a:t>
            </a:r>
          </a:p>
          <a:p>
            <a:pPr algn="ctr"/>
            <a:r>
              <a:rPr lang="nl-BE"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met een vergelijking</a:t>
            </a:r>
            <a:endParaRPr lang="nl-BE"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5" name="Tekstvak 4"/>
          <p:cNvSpPr txBox="1"/>
          <p:nvPr/>
        </p:nvSpPr>
        <p:spPr>
          <a:xfrm>
            <a:off x="4283978" y="5507915"/>
            <a:ext cx="619080" cy="369332"/>
          </a:xfrm>
          <a:prstGeom prst="rect">
            <a:avLst/>
          </a:prstGeom>
          <a:noFill/>
        </p:spPr>
        <p:txBody>
          <a:bodyPr wrap="none" rtlCol="0">
            <a:spAutoFit/>
          </a:bodyPr>
          <a:lstStyle/>
          <a:p>
            <a:r>
              <a:rPr lang="nl-NL" dirty="0">
                <a:hlinkClick r:id="rId2" action="ppaction://hlinksldjump"/>
              </a:rPr>
              <a:t>A</a:t>
            </a:r>
            <a:r>
              <a:rPr lang="nl-NL" dirty="0" smtClean="0"/>
              <a:t> - </a:t>
            </a:r>
            <a:r>
              <a:rPr lang="nl-NL" dirty="0" smtClean="0">
                <a:hlinkClick r:id="rId3" action="ppaction://hlinksldjump"/>
              </a:rPr>
              <a:t>B</a:t>
            </a:r>
            <a:endParaRPr lang="nl-NL" dirty="0"/>
          </a:p>
        </p:txBody>
      </p:sp>
    </p:spTree>
    <p:extLst>
      <p:ext uri="{BB962C8B-B14F-4D97-AF65-F5344CB8AC3E}">
        <p14:creationId xmlns:p14="http://schemas.microsoft.com/office/powerpoint/2010/main" val="1571579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2339788" y="205320"/>
            <a:ext cx="4572000" cy="1477328"/>
          </a:xfrm>
          <a:prstGeom prst="rect">
            <a:avLst/>
          </a:prstGeom>
        </p:spPr>
        <p:txBody>
          <a:bodyPr>
            <a:spAutoFit/>
          </a:bodyPr>
          <a:lstStyle/>
          <a:p>
            <a:r>
              <a:rPr lang="nl-BE" dirty="0" smtClean="0">
                <a:effectLst/>
                <a:latin typeface="Tahoma" charset="0"/>
                <a:ea typeface="Calibri" charset="0"/>
                <a:cs typeface="Tahoma" charset="0"/>
                <a:sym typeface="Wingdings" charset="2"/>
              </a:rPr>
              <a:t></a:t>
            </a:r>
            <a:r>
              <a:rPr lang="nl-BE" dirty="0" smtClean="0">
                <a:effectLst/>
                <a:latin typeface="Tahoma" charset="0"/>
                <a:ea typeface="Calibri" charset="0"/>
              </a:rPr>
              <a:t> Stef en Karel sparen postzegels.  Karel heeft er drie maal zoveel als Stef.  Als Karel 50 van zijn postzegels aan Stef geeft, dan zal hij er nog twee maal zoveel hebben.  Hoeveel postzegels hebben ze elk?</a:t>
            </a:r>
            <a:r>
              <a:rPr lang="nl-NL" dirty="0" smtClean="0">
                <a:effectLst/>
              </a:rPr>
              <a:t> </a:t>
            </a:r>
            <a:endParaRPr lang="nl-NL" dirty="0"/>
          </a:p>
        </p:txBody>
      </p:sp>
    </p:spTree>
    <p:extLst>
      <p:ext uri="{BB962C8B-B14F-4D97-AF65-F5344CB8AC3E}">
        <p14:creationId xmlns:p14="http://schemas.microsoft.com/office/powerpoint/2010/main" val="55373228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hthoek 1"/>
              <p:cNvSpPr/>
              <p:nvPr/>
            </p:nvSpPr>
            <p:spPr>
              <a:xfrm>
                <a:off x="634701" y="148075"/>
                <a:ext cx="7842325" cy="1038618"/>
              </a:xfrm>
              <a:prstGeom prst="rect">
                <a:avLst/>
              </a:prstGeom>
            </p:spPr>
            <p:txBody>
              <a:bodyPr wrap="square">
                <a:spAutoFit/>
              </a:bodyPr>
              <a:lstStyle/>
              <a:p>
                <a:pPr>
                  <a:lnSpc>
                    <a:spcPct val="115000"/>
                  </a:lnSpc>
                  <a:spcAft>
                    <a:spcPts val="1000"/>
                  </a:spcAft>
                </a:pPr>
                <a:r>
                  <a:rPr lang="nl-BE" sz="2800" dirty="0" smtClean="0">
                    <a:effectLst/>
                    <a:latin typeface="Tahoma" charset="0"/>
                    <a:ea typeface="Calibri" charset="0"/>
                    <a:cs typeface="Tahoma" charset="0"/>
                    <a:sym typeface="Wingdings" charset="2"/>
                  </a:rPr>
                  <a:t></a:t>
                </a:r>
                <a:r>
                  <a:rPr lang="nl-BE" sz="2800" dirty="0">
                    <a:effectLst/>
                    <a:latin typeface="Tahoma" charset="0"/>
                    <a:ea typeface="Calibri" charset="0"/>
                    <a:cs typeface="Times New Roman" charset="0"/>
                  </a:rPr>
                  <a:t> </a:t>
                </a:r>
                <a:r>
                  <a:rPr lang="nl-BE" dirty="0">
                    <a:effectLst/>
                    <a:latin typeface="Tahoma" charset="0"/>
                    <a:ea typeface="Calibri" charset="0"/>
                    <a:cs typeface="Times New Roman" charset="0"/>
                  </a:rPr>
                  <a:t>Het drievoud van een getal vermeerderd met  </a:t>
                </a:r>
                <a14:m>
                  <m:oMath xmlns:m="http://schemas.openxmlformats.org/officeDocument/2006/math">
                    <m:f>
                      <m:fPr>
                        <m:ctrlPr>
                          <a:rPr lang="nl-NL" i="1">
                            <a:effectLst/>
                            <a:latin typeface="Cambria Math" charset="0"/>
                            <a:ea typeface="Calibri" charset="0"/>
                            <a:cs typeface="Tahoma" charset="0"/>
                          </a:rPr>
                        </m:ctrlPr>
                      </m:fPr>
                      <m:num>
                        <m:r>
                          <a:rPr lang="nl-BE" i="1">
                            <a:effectLst/>
                            <a:latin typeface="Cambria Math" charset="0"/>
                            <a:ea typeface="Calibri" charset="0"/>
                            <a:cs typeface="Tahoma" charset="0"/>
                          </a:rPr>
                          <m:t>11</m:t>
                        </m:r>
                      </m:num>
                      <m:den>
                        <m:r>
                          <a:rPr lang="nl-BE" i="1">
                            <a:effectLst/>
                            <a:latin typeface="Cambria Math" charset="0"/>
                            <a:ea typeface="Calibri" charset="0"/>
                            <a:cs typeface="Tahoma" charset="0"/>
                          </a:rPr>
                          <m:t>2</m:t>
                        </m:r>
                      </m:den>
                    </m:f>
                  </m:oMath>
                </a14:m>
                <a:r>
                  <a:rPr lang="nl-BE" dirty="0">
                    <a:effectLst/>
                    <a:latin typeface="Tahoma" charset="0"/>
                    <a:ea typeface="Times New Roman" charset="0"/>
                    <a:cs typeface="Times New Roman" charset="0"/>
                  </a:rPr>
                  <a:t> is gelijk aan de helft van dat getal vermeerderd met  </a:t>
                </a:r>
                <a14:m>
                  <m:oMath xmlns:m="http://schemas.openxmlformats.org/officeDocument/2006/math">
                    <m:f>
                      <m:fPr>
                        <m:ctrlPr>
                          <a:rPr lang="nl-NL" i="1">
                            <a:effectLst/>
                            <a:latin typeface="Cambria Math" charset="0"/>
                            <a:ea typeface="Calibri" charset="0"/>
                            <a:cs typeface="Tahoma" charset="0"/>
                          </a:rPr>
                        </m:ctrlPr>
                      </m:fPr>
                      <m:num>
                        <m:r>
                          <a:rPr lang="nl-BE" i="1">
                            <a:effectLst/>
                            <a:latin typeface="Cambria Math" charset="0"/>
                            <a:ea typeface="Calibri" charset="0"/>
                            <a:cs typeface="Tahoma" charset="0"/>
                          </a:rPr>
                          <m:t>4</m:t>
                        </m:r>
                      </m:num>
                      <m:den>
                        <m:r>
                          <a:rPr lang="nl-BE" i="1">
                            <a:effectLst/>
                            <a:latin typeface="Cambria Math" charset="0"/>
                            <a:ea typeface="Calibri" charset="0"/>
                            <a:cs typeface="Tahoma" charset="0"/>
                          </a:rPr>
                          <m:t>3</m:t>
                        </m:r>
                      </m:den>
                    </m:f>
                  </m:oMath>
                </a14:m>
                <a:r>
                  <a:rPr lang="nl-BE" dirty="0">
                    <a:effectLst/>
                    <a:latin typeface="Tahoma" charset="0"/>
                    <a:ea typeface="Times New Roman" charset="0"/>
                    <a:cs typeface="Times New Roman" charset="0"/>
                  </a:rPr>
                  <a:t> . </a:t>
                </a:r>
                <a:r>
                  <a:rPr lang="nl-BE" dirty="0" smtClean="0">
                    <a:effectLst/>
                    <a:latin typeface="Tahoma" charset="0"/>
                    <a:ea typeface="Times New Roman" charset="0"/>
                    <a:cs typeface="Times New Roman" charset="0"/>
                  </a:rPr>
                  <a:t> Wat </a:t>
                </a:r>
                <a:r>
                  <a:rPr lang="nl-BE" dirty="0">
                    <a:effectLst/>
                    <a:latin typeface="Tahoma" charset="0"/>
                    <a:ea typeface="Times New Roman" charset="0"/>
                    <a:cs typeface="Times New Roman" charset="0"/>
                  </a:rPr>
                  <a:t>is dat getal?</a:t>
                </a:r>
                <a:endParaRPr lang="nl-NL" sz="2400" dirty="0">
                  <a:effectLst/>
                  <a:latin typeface="Calibri" charset="0"/>
                  <a:ea typeface="Calibri" charset="0"/>
                  <a:cs typeface="Times New Roman" charset="0"/>
                </a:endParaRPr>
              </a:p>
            </p:txBody>
          </p:sp>
        </mc:Choice>
        <mc:Fallback>
          <p:sp>
            <p:nvSpPr>
              <p:cNvPr id="2" name="Rechthoek 1"/>
              <p:cNvSpPr>
                <a:spLocks noRot="1" noChangeAspect="1" noMove="1" noResize="1" noEditPoints="1" noAdjustHandles="1" noChangeArrowheads="1" noChangeShapeType="1" noTextEdit="1"/>
              </p:cNvSpPr>
              <p:nvPr/>
            </p:nvSpPr>
            <p:spPr>
              <a:xfrm>
                <a:off x="634701" y="148075"/>
                <a:ext cx="7842325" cy="1038618"/>
              </a:xfrm>
              <a:prstGeom prst="rect">
                <a:avLst/>
              </a:prstGeom>
              <a:blipFill rotWithShape="0">
                <a:blip r:embed="rId2"/>
                <a:stretch>
                  <a:fillRect l="-1554" t="-4094" b="-1754"/>
                </a:stretch>
              </a:blipFill>
            </p:spPr>
            <p:txBody>
              <a:bodyPr/>
              <a:lstStyle/>
              <a:p>
                <a:r>
                  <a:rPr lang="nl-NL">
                    <a:noFill/>
                  </a:rPr>
                  <a:t> </a:t>
                </a:r>
              </a:p>
            </p:txBody>
          </p:sp>
        </mc:Fallback>
      </mc:AlternateContent>
    </p:spTree>
    <p:extLst>
      <p:ext uri="{BB962C8B-B14F-4D97-AF65-F5344CB8AC3E}">
        <p14:creationId xmlns:p14="http://schemas.microsoft.com/office/powerpoint/2010/main" val="23916983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279699" y="206598"/>
            <a:ext cx="8487784" cy="906402"/>
          </a:xfrm>
          <a:prstGeom prst="rect">
            <a:avLst/>
          </a:prstGeom>
        </p:spPr>
        <p:txBody>
          <a:bodyPr wrap="square">
            <a:spAutoFit/>
          </a:bodyPr>
          <a:lstStyle/>
          <a:p>
            <a:pPr lvl="0">
              <a:lnSpc>
                <a:spcPct val="115000"/>
              </a:lnSpc>
              <a:spcAft>
                <a:spcPts val="1000"/>
              </a:spcAft>
            </a:pPr>
            <a:r>
              <a:rPr lang="nl-BE" sz="2800" cap="small" dirty="0" smtClean="0">
                <a:effectLst/>
                <a:latin typeface="Tahoma" charset="0"/>
                <a:ea typeface="Calibri" charset="0"/>
                <a:cs typeface="Tahoma" charset="0"/>
                <a:sym typeface="Wingdings" charset="2"/>
              </a:rPr>
              <a:t></a:t>
            </a:r>
            <a:r>
              <a:rPr lang="nl-BE" sz="2800" dirty="0" smtClean="0">
                <a:effectLst/>
                <a:latin typeface="Tahoma" charset="0"/>
                <a:ea typeface="Calibri" charset="0"/>
                <a:cs typeface="Times New Roman" charset="0"/>
              </a:rPr>
              <a:t> </a:t>
            </a:r>
            <a:r>
              <a:rPr lang="nl-BE" dirty="0" smtClean="0">
                <a:effectLst/>
                <a:latin typeface="Tahoma" charset="0"/>
                <a:ea typeface="Calibri" charset="0"/>
                <a:cs typeface="Times New Roman" charset="0"/>
              </a:rPr>
              <a:t>Jan, Sofie en hun moeder zijn samen 52 jaar oud. De mama is vier keer zo oud als Sofie. En Sofie is 2 jaar ouder dan haar broertje Jan. Hoe oud zijn ze elk?</a:t>
            </a:r>
            <a:endParaRPr lang="nl-NL" sz="2400" dirty="0">
              <a:effectLst/>
              <a:latin typeface="Calibri" charset="0"/>
              <a:ea typeface="Calibri" charset="0"/>
              <a:cs typeface="Times New Roman" charset="0"/>
            </a:endParaRPr>
          </a:p>
        </p:txBody>
      </p:sp>
    </p:spTree>
    <p:extLst>
      <p:ext uri="{BB962C8B-B14F-4D97-AF65-F5344CB8AC3E}">
        <p14:creationId xmlns:p14="http://schemas.microsoft.com/office/powerpoint/2010/main" val="72568795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355003" y="193639"/>
            <a:ext cx="8401722" cy="1065006"/>
          </a:xfrm>
          <a:prstGeom prst="rect">
            <a:avLst/>
          </a:prstGeom>
        </p:spPr>
        <p:txBody>
          <a:bodyPr wrap="square">
            <a:spAutoFit/>
          </a:bodyPr>
          <a:lstStyle/>
          <a:p>
            <a:pPr>
              <a:lnSpc>
                <a:spcPct val="115000"/>
              </a:lnSpc>
              <a:spcAft>
                <a:spcPts val="1000"/>
              </a:spcAft>
            </a:pPr>
            <a:r>
              <a:rPr lang="nl-BE" smtClean="0">
                <a:effectLst/>
                <a:latin typeface="Tahoma" charset="0"/>
                <a:ea typeface="Calibri" charset="0"/>
                <a:cs typeface="Tahoma" charset="0"/>
                <a:sym typeface="Wingdings" charset="2"/>
              </a:rPr>
              <a:t></a:t>
            </a:r>
            <a:r>
              <a:rPr lang="nl-BE" smtClean="0">
                <a:effectLst/>
                <a:latin typeface="Tahoma" charset="0"/>
                <a:ea typeface="Calibri" charset="0"/>
                <a:cs typeface="Times New Roman" charset="0"/>
              </a:rPr>
              <a:t> Ik heb 15,50 EURO gespaard in mijn spaarpot waarin alleen stukken van 10 en 20 EUROCENT zitten.  </a:t>
            </a:r>
            <a:r>
              <a:rPr lang="nl-BE" dirty="0" smtClean="0">
                <a:effectLst/>
                <a:latin typeface="Tahoma" charset="0"/>
                <a:ea typeface="Calibri" charset="0"/>
                <a:cs typeface="Times New Roman" charset="0"/>
              </a:rPr>
              <a:t>Hoeveel stukken van elk heb ik als je weet dat er 120 geldstukken in het totaal in mijn spaarpot zitten?</a:t>
            </a:r>
            <a:endParaRPr lang="nl-NL" sz="2400" dirty="0">
              <a:effectLst/>
              <a:latin typeface="Calibri" charset="0"/>
              <a:ea typeface="Calibri" charset="0"/>
              <a:cs typeface="Times New Roman" charset="0"/>
            </a:endParaRPr>
          </a:p>
        </p:txBody>
      </p:sp>
    </p:spTree>
    <p:extLst>
      <p:ext uri="{BB962C8B-B14F-4D97-AF65-F5344CB8AC3E}">
        <p14:creationId xmlns:p14="http://schemas.microsoft.com/office/powerpoint/2010/main" val="45807628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333487" y="247427"/>
            <a:ext cx="8520057" cy="923330"/>
          </a:xfrm>
          <a:prstGeom prst="rect">
            <a:avLst/>
          </a:prstGeom>
        </p:spPr>
        <p:txBody>
          <a:bodyPr wrap="square">
            <a:spAutoFit/>
          </a:bodyPr>
          <a:lstStyle/>
          <a:p>
            <a:r>
              <a:rPr lang="nl-BE" dirty="0" smtClean="0">
                <a:effectLst/>
                <a:latin typeface="Tahoma" charset="0"/>
                <a:ea typeface="Calibri" charset="0"/>
                <a:cs typeface="Tahoma" charset="0"/>
                <a:sym typeface="Wingdings" charset="2"/>
              </a:rPr>
              <a:t></a:t>
            </a:r>
            <a:r>
              <a:rPr lang="nl-BE" dirty="0" smtClean="0">
                <a:effectLst/>
                <a:latin typeface="Tahoma" charset="0"/>
                <a:ea typeface="Calibri" charset="0"/>
              </a:rPr>
              <a:t> Stef en Karel sparen postzegels.  Karel heeft er drie maal zoveel als Stef.  Als Karel 50 van zijn postzegels aan Stef geeft, dan zal hij er nog twee maal zoveel hebben.  Hoeveel postzegels hebben ze elk?</a:t>
            </a:r>
            <a:r>
              <a:rPr lang="nl-NL" dirty="0" smtClean="0">
                <a:effectLst/>
              </a:rPr>
              <a:t> </a:t>
            </a:r>
            <a:endParaRPr lang="nl-NL" dirty="0"/>
          </a:p>
        </p:txBody>
      </p:sp>
    </p:spTree>
    <p:extLst>
      <p:ext uri="{BB962C8B-B14F-4D97-AF65-F5344CB8AC3E}">
        <p14:creationId xmlns:p14="http://schemas.microsoft.com/office/powerpoint/2010/main" val="127305883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333487" y="247427"/>
            <a:ext cx="8520057" cy="369332"/>
          </a:xfrm>
          <a:prstGeom prst="rect">
            <a:avLst/>
          </a:prstGeom>
        </p:spPr>
        <p:txBody>
          <a:bodyPr wrap="square">
            <a:spAutoFit/>
          </a:bodyPr>
          <a:lstStyle/>
          <a:p>
            <a:pPr algn="ctr"/>
            <a:r>
              <a:rPr lang="nl-BE" dirty="0" smtClean="0">
                <a:effectLst/>
                <a:latin typeface="Tahoma" charset="0"/>
                <a:ea typeface="Calibri" charset="0"/>
                <a:cs typeface="Tahoma" charset="0"/>
                <a:sym typeface="Wingdings" charset="2"/>
              </a:rPr>
              <a:t>***</a:t>
            </a:r>
            <a:endParaRPr lang="nl-NL" dirty="0"/>
          </a:p>
        </p:txBody>
      </p:sp>
    </p:spTree>
    <p:extLst>
      <p:ext uri="{BB962C8B-B14F-4D97-AF65-F5344CB8AC3E}">
        <p14:creationId xmlns:p14="http://schemas.microsoft.com/office/powerpoint/2010/main" val="1346612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hthoek 1"/>
              <p:cNvSpPr/>
              <p:nvPr/>
            </p:nvSpPr>
            <p:spPr>
              <a:xfrm>
                <a:off x="2554941" y="126559"/>
                <a:ext cx="4572000" cy="1806970"/>
              </a:xfrm>
              <a:prstGeom prst="rect">
                <a:avLst/>
              </a:prstGeom>
            </p:spPr>
            <p:txBody>
              <a:bodyPr>
                <a:spAutoFit/>
              </a:bodyPr>
              <a:lstStyle/>
              <a:p>
                <a:pPr>
                  <a:lnSpc>
                    <a:spcPct val="115000"/>
                  </a:lnSpc>
                  <a:spcAft>
                    <a:spcPts val="1000"/>
                  </a:spcAft>
                </a:pPr>
                <a:r>
                  <a:rPr lang="nl-BE" sz="2800" dirty="0" smtClean="0">
                    <a:effectLst/>
                    <a:latin typeface="Tahoma" charset="0"/>
                    <a:ea typeface="Calibri" charset="0"/>
                    <a:cs typeface="Tahoma" charset="0"/>
                    <a:sym typeface="Wingdings" charset="2"/>
                  </a:rPr>
                  <a:t></a:t>
                </a:r>
                <a:r>
                  <a:rPr lang="nl-BE" sz="2800" dirty="0">
                    <a:effectLst/>
                    <a:latin typeface="Tahoma" charset="0"/>
                    <a:ea typeface="Calibri" charset="0"/>
                    <a:cs typeface="Times New Roman" charset="0"/>
                  </a:rPr>
                  <a:t> </a:t>
                </a:r>
                <a:r>
                  <a:rPr lang="nl-BE" dirty="0">
                    <a:effectLst/>
                    <a:latin typeface="Tahoma" charset="0"/>
                    <a:ea typeface="Calibri" charset="0"/>
                    <a:cs typeface="Times New Roman" charset="0"/>
                  </a:rPr>
                  <a:t>Het drievoud van een getal vermeerderd met  </a:t>
                </a:r>
                <a14:m>
                  <m:oMath xmlns:m="http://schemas.openxmlformats.org/officeDocument/2006/math">
                    <m:f>
                      <m:fPr>
                        <m:ctrlPr>
                          <a:rPr lang="nl-NL" i="1">
                            <a:effectLst/>
                            <a:latin typeface="Cambria Math" charset="0"/>
                            <a:ea typeface="Calibri" charset="0"/>
                            <a:cs typeface="Tahoma" charset="0"/>
                          </a:rPr>
                        </m:ctrlPr>
                      </m:fPr>
                      <m:num>
                        <m:r>
                          <a:rPr lang="nl-BE" i="1">
                            <a:effectLst/>
                            <a:latin typeface="Cambria Math" charset="0"/>
                            <a:ea typeface="Calibri" charset="0"/>
                            <a:cs typeface="Tahoma" charset="0"/>
                          </a:rPr>
                          <m:t>11</m:t>
                        </m:r>
                      </m:num>
                      <m:den>
                        <m:r>
                          <a:rPr lang="nl-BE" i="1">
                            <a:effectLst/>
                            <a:latin typeface="Cambria Math" charset="0"/>
                            <a:ea typeface="Calibri" charset="0"/>
                            <a:cs typeface="Tahoma" charset="0"/>
                          </a:rPr>
                          <m:t>2</m:t>
                        </m:r>
                      </m:den>
                    </m:f>
                  </m:oMath>
                </a14:m>
                <a:r>
                  <a:rPr lang="nl-BE" dirty="0">
                    <a:effectLst/>
                    <a:latin typeface="Tahoma" charset="0"/>
                    <a:ea typeface="Times New Roman" charset="0"/>
                    <a:cs typeface="Times New Roman" charset="0"/>
                  </a:rPr>
                  <a:t> is gelijk aan de helft van dat getal vermeerderd met  </a:t>
                </a:r>
                <a14:m>
                  <m:oMath xmlns:m="http://schemas.openxmlformats.org/officeDocument/2006/math">
                    <m:f>
                      <m:fPr>
                        <m:ctrlPr>
                          <a:rPr lang="nl-NL" i="1">
                            <a:effectLst/>
                            <a:latin typeface="Cambria Math" charset="0"/>
                            <a:ea typeface="Calibri" charset="0"/>
                            <a:cs typeface="Tahoma" charset="0"/>
                          </a:rPr>
                        </m:ctrlPr>
                      </m:fPr>
                      <m:num>
                        <m:r>
                          <a:rPr lang="nl-BE" i="1">
                            <a:effectLst/>
                            <a:latin typeface="Cambria Math" charset="0"/>
                            <a:ea typeface="Calibri" charset="0"/>
                            <a:cs typeface="Tahoma" charset="0"/>
                          </a:rPr>
                          <m:t>4</m:t>
                        </m:r>
                      </m:num>
                      <m:den>
                        <m:r>
                          <a:rPr lang="nl-BE" i="1">
                            <a:effectLst/>
                            <a:latin typeface="Cambria Math" charset="0"/>
                            <a:ea typeface="Calibri" charset="0"/>
                            <a:cs typeface="Tahoma" charset="0"/>
                          </a:rPr>
                          <m:t>3</m:t>
                        </m:r>
                      </m:den>
                    </m:f>
                  </m:oMath>
                </a14:m>
                <a:r>
                  <a:rPr lang="nl-BE" dirty="0">
                    <a:effectLst/>
                    <a:latin typeface="Tahoma" charset="0"/>
                    <a:ea typeface="Times New Roman" charset="0"/>
                    <a:cs typeface="Times New Roman" charset="0"/>
                  </a:rPr>
                  <a:t> . </a:t>
                </a:r>
                <a:br>
                  <a:rPr lang="nl-BE" dirty="0">
                    <a:effectLst/>
                    <a:latin typeface="Tahoma" charset="0"/>
                    <a:ea typeface="Times New Roman" charset="0"/>
                    <a:cs typeface="Times New Roman" charset="0"/>
                  </a:rPr>
                </a:br>
                <a:r>
                  <a:rPr lang="nl-BE" dirty="0">
                    <a:effectLst/>
                    <a:latin typeface="Tahoma" charset="0"/>
                    <a:ea typeface="Times New Roman" charset="0"/>
                    <a:cs typeface="Times New Roman" charset="0"/>
                  </a:rPr>
                  <a:t>Wat is dat getal?</a:t>
                </a:r>
                <a:endParaRPr lang="nl-NL" sz="2400" dirty="0">
                  <a:effectLst/>
                  <a:latin typeface="Calibri" charset="0"/>
                  <a:ea typeface="Calibri" charset="0"/>
                  <a:cs typeface="Times New Roman" charset="0"/>
                </a:endParaRPr>
              </a:p>
            </p:txBody>
          </p:sp>
        </mc:Choice>
        <mc:Fallback>
          <p:sp>
            <p:nvSpPr>
              <p:cNvPr id="2" name="Rechthoek 1"/>
              <p:cNvSpPr>
                <a:spLocks noRot="1" noChangeAspect="1" noMove="1" noResize="1" noEditPoints="1" noAdjustHandles="1" noChangeArrowheads="1" noChangeShapeType="1" noTextEdit="1"/>
              </p:cNvSpPr>
              <p:nvPr/>
            </p:nvSpPr>
            <p:spPr>
              <a:xfrm>
                <a:off x="2554941" y="126559"/>
                <a:ext cx="4572000" cy="1806970"/>
              </a:xfrm>
              <a:prstGeom prst="rect">
                <a:avLst/>
              </a:prstGeom>
              <a:blipFill rotWithShape="0">
                <a:blip r:embed="rId2"/>
                <a:stretch>
                  <a:fillRect l="-2667" t="-2703" b="-3041"/>
                </a:stretch>
              </a:blipFill>
            </p:spPr>
            <p:txBody>
              <a:bodyPr/>
              <a:lstStyle/>
              <a:p>
                <a:r>
                  <a:rPr lang="nl-NL">
                    <a:noFill/>
                  </a:rPr>
                  <a:t> </a:t>
                </a:r>
              </a:p>
            </p:txBody>
          </p:sp>
        </mc:Fallback>
      </mc:AlternateContent>
    </p:spTree>
    <p:extLst>
      <p:ext uri="{BB962C8B-B14F-4D97-AF65-F5344CB8AC3E}">
        <p14:creationId xmlns:p14="http://schemas.microsoft.com/office/powerpoint/2010/main" val="1574335141"/>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2382819" y="142051"/>
            <a:ext cx="4572000" cy="1543499"/>
          </a:xfrm>
          <a:prstGeom prst="rect">
            <a:avLst/>
          </a:prstGeom>
        </p:spPr>
        <p:txBody>
          <a:bodyPr>
            <a:spAutoFit/>
          </a:bodyPr>
          <a:lstStyle/>
          <a:p>
            <a:pPr lvl="0">
              <a:lnSpc>
                <a:spcPct val="115000"/>
              </a:lnSpc>
              <a:spcAft>
                <a:spcPts val="1000"/>
              </a:spcAft>
            </a:pPr>
            <a:r>
              <a:rPr lang="nl-BE" sz="2800" cap="small" smtClean="0">
                <a:effectLst/>
                <a:latin typeface="Tahoma" charset="0"/>
                <a:ea typeface="Calibri" charset="0"/>
                <a:cs typeface="Tahoma" charset="0"/>
                <a:sym typeface="Wingdings" charset="2"/>
              </a:rPr>
              <a:t></a:t>
            </a:r>
            <a:r>
              <a:rPr lang="nl-BE" sz="2800" smtClean="0">
                <a:effectLst/>
                <a:latin typeface="Tahoma" charset="0"/>
                <a:ea typeface="Calibri" charset="0"/>
                <a:cs typeface="Times New Roman" charset="0"/>
              </a:rPr>
              <a:t> </a:t>
            </a:r>
            <a:r>
              <a:rPr lang="nl-BE" smtClean="0">
                <a:effectLst/>
                <a:latin typeface="Tahoma" charset="0"/>
                <a:ea typeface="Calibri" charset="0"/>
                <a:cs typeface="Times New Roman" charset="0"/>
              </a:rPr>
              <a:t>Jan, Sofie en hun moeder zijn samen 52 jaar oud. </a:t>
            </a:r>
            <a:r>
              <a:rPr lang="nl-BE" dirty="0" smtClean="0">
                <a:effectLst/>
                <a:latin typeface="Tahoma" charset="0"/>
                <a:ea typeface="Calibri" charset="0"/>
                <a:cs typeface="Times New Roman" charset="0"/>
              </a:rPr>
              <a:t>De mama is vier keer zo oud als Sofie. En Sofie is 2 jaar ouder dan haar broertje Jan. Hoe oud zijn ze elk?</a:t>
            </a:r>
            <a:endParaRPr lang="nl-NL" sz="2400" dirty="0">
              <a:effectLst/>
              <a:latin typeface="Calibri" charset="0"/>
              <a:ea typeface="Calibri" charset="0"/>
              <a:cs typeface="Times New Roman" charset="0"/>
            </a:endParaRPr>
          </a:p>
        </p:txBody>
      </p:sp>
    </p:spTree>
    <p:extLst>
      <p:ext uri="{BB962C8B-B14F-4D97-AF65-F5344CB8AC3E}">
        <p14:creationId xmlns:p14="http://schemas.microsoft.com/office/powerpoint/2010/main" val="16688694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2490396" y="329446"/>
            <a:ext cx="4572000" cy="2003625"/>
          </a:xfrm>
          <a:prstGeom prst="rect">
            <a:avLst/>
          </a:prstGeom>
        </p:spPr>
        <p:txBody>
          <a:bodyPr>
            <a:spAutoFit/>
          </a:bodyPr>
          <a:lstStyle/>
          <a:p>
            <a:pPr>
              <a:lnSpc>
                <a:spcPct val="115000"/>
              </a:lnSpc>
              <a:spcAft>
                <a:spcPts val="1000"/>
              </a:spcAft>
            </a:pPr>
            <a:r>
              <a:rPr lang="nl-BE" smtClean="0">
                <a:effectLst/>
                <a:latin typeface="Tahoma" charset="0"/>
                <a:ea typeface="Calibri" charset="0"/>
                <a:cs typeface="Tahoma" charset="0"/>
                <a:sym typeface="Wingdings" charset="2"/>
              </a:rPr>
              <a:t></a:t>
            </a:r>
            <a:r>
              <a:rPr lang="nl-BE" smtClean="0">
                <a:effectLst/>
                <a:latin typeface="Tahoma" charset="0"/>
                <a:ea typeface="Calibri" charset="0"/>
                <a:cs typeface="Times New Roman" charset="0"/>
              </a:rPr>
              <a:t> Ik heb 15,50 EURO gespaard in mijn spaarpot waarin alleen stukken van 10 en 20 EUROCENT zitten.  </a:t>
            </a:r>
            <a:r>
              <a:rPr lang="nl-BE" dirty="0" smtClean="0">
                <a:effectLst/>
                <a:latin typeface="Tahoma" charset="0"/>
                <a:ea typeface="Calibri" charset="0"/>
                <a:cs typeface="Times New Roman" charset="0"/>
              </a:rPr>
              <a:t>Hoeveel stukken van elk heb ik als je weet dat er 120 geldstukken in het totaal in mijn spaarpot zitten?</a:t>
            </a:r>
            <a:endParaRPr lang="nl-NL" sz="2400" dirty="0">
              <a:effectLst/>
              <a:latin typeface="Calibri" charset="0"/>
              <a:ea typeface="Calibri" charset="0"/>
              <a:cs typeface="Times New Roman" charset="0"/>
            </a:endParaRPr>
          </a:p>
        </p:txBody>
      </p:sp>
    </p:spTree>
    <p:extLst>
      <p:ext uri="{BB962C8B-B14F-4D97-AF65-F5344CB8AC3E}">
        <p14:creationId xmlns:p14="http://schemas.microsoft.com/office/powerpoint/2010/main" val="188623327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Office-thema">
  <a:themeElements>
    <a:clrScheme name="Office-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269</Words>
  <Application>Microsoft Macintosh PowerPoint</Application>
  <PresentationFormat>Diavoorstelling (4:3)</PresentationFormat>
  <Paragraphs>12</Paragraphs>
  <Slides>10</Slides>
  <Notes>0</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10</vt:i4>
      </vt:variant>
    </vt:vector>
  </HeadingPairs>
  <TitlesOfParts>
    <vt:vector size="18" baseType="lpstr">
      <vt:lpstr>Calibri</vt:lpstr>
      <vt:lpstr>Calibri Light</vt:lpstr>
      <vt:lpstr>Cambria Math</vt:lpstr>
      <vt:lpstr>Tahoma</vt:lpstr>
      <vt:lpstr>Times New Roman</vt:lpstr>
      <vt:lpstr>Wingdings</vt:lpstr>
      <vt:lpstr>Arial</vt:lpstr>
      <vt:lpstr>Office-thema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Gerry Seynaeve</dc:creator>
  <cp:lastModifiedBy>Gerry Seynaeve</cp:lastModifiedBy>
  <cp:revision>1</cp:revision>
  <dcterms:created xsi:type="dcterms:W3CDTF">2015-09-24T17:58:32Z</dcterms:created>
  <dcterms:modified xsi:type="dcterms:W3CDTF">2015-09-24T18:09:04Z</dcterms:modified>
</cp:coreProperties>
</file>