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5"/>
    <p:restoredTop sz="94613"/>
  </p:normalViewPr>
  <p:slideViewPr>
    <p:cSldViewPr snapToGrid="0" snapToObjects="1">
      <p:cViewPr varScale="1">
        <p:scale>
          <a:sx n="119" d="100"/>
          <a:sy n="119" d="100"/>
        </p:scale>
        <p:origin x="1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BE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56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-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88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9/5/15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197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9/5/15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8928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9/5/15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26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256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s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058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490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9/5/15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97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14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9/5/15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856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06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38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077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989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51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56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6900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WEGWERKEN</a:t>
            </a:r>
            <a:br>
              <a:rPr lang="nl-NL" dirty="0" smtClean="0"/>
            </a:br>
            <a:r>
              <a:rPr lang="nl-NL" dirty="0" smtClean="0"/>
              <a:t>VAN DE HAAKJES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HERHALING VAN DE REKENREGEL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2763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5300"/>
            <a:ext cx="9144000" cy="5867025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062991" y="3244146"/>
            <a:ext cx="625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0070C0"/>
                </a:solidFill>
                <a:latin typeface="Tahoma" charset="0"/>
                <a:ea typeface="Tahoma" charset="0"/>
                <a:cs typeface="Tahoma" charset="0"/>
              </a:rPr>
              <a:t>3a – 6a – 4 + 2b + 4 – 2a + b</a:t>
            </a:r>
            <a:endParaRPr lang="nl-NL" dirty="0">
              <a:solidFill>
                <a:srgbClr val="0070C0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1062991" y="3792786"/>
            <a:ext cx="625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0070C0"/>
                </a:solidFill>
                <a:latin typeface="Tahoma" charset="0"/>
                <a:ea typeface="Tahoma" charset="0"/>
                <a:cs typeface="Tahoma" charset="0"/>
              </a:rPr>
              <a:t>–5a + 3b </a:t>
            </a:r>
            <a:endParaRPr lang="nl-NL" dirty="0">
              <a:solidFill>
                <a:srgbClr val="0070C0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1062991" y="5077555"/>
            <a:ext cx="625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0070C0"/>
                </a:solidFill>
                <a:latin typeface="Tahoma" charset="0"/>
                <a:ea typeface="Tahoma" charset="0"/>
                <a:cs typeface="Tahoma" charset="0"/>
              </a:rPr>
              <a:t>-6x – 2y + 5x – 8 +10x – 6 + 3y </a:t>
            </a:r>
            <a:endParaRPr lang="nl-NL" dirty="0">
              <a:solidFill>
                <a:srgbClr val="0070C0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062991" y="5621586"/>
            <a:ext cx="625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0070C0"/>
                </a:solidFill>
                <a:latin typeface="Tahoma" charset="0"/>
                <a:ea typeface="Tahoma" charset="0"/>
                <a:cs typeface="Tahoma" charset="0"/>
              </a:rPr>
              <a:t>9x + y – 14  </a:t>
            </a:r>
            <a:endParaRPr lang="nl-NL" dirty="0">
              <a:solidFill>
                <a:srgbClr val="0070C0"/>
              </a:solidFill>
              <a:latin typeface="Tahoma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233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97100"/>
            <a:ext cx="9144000" cy="246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430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7100"/>
            <a:ext cx="9144000" cy="498471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kstvak 2"/>
              <p:cNvSpPr txBox="1"/>
              <p:nvPr/>
            </p:nvSpPr>
            <p:spPr>
              <a:xfrm>
                <a:off x="2983231" y="3552756"/>
                <a:ext cx="6256244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2</m:t>
                          </m:r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𝑎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3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+</m:t>
                      </m:r>
                      <m:f>
                        <m:fPr>
                          <m:ctrlP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3</m:t>
                          </m:r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𝑎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2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−</m:t>
                      </m:r>
                      <m:f>
                        <m:fPr>
                          <m:ctrlP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5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2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−</m:t>
                      </m:r>
                      <m:f>
                        <m:fPr>
                          <m:ctrlP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𝑎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4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FF000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+</m:t>
                      </m:r>
                      <m:f>
                        <m:fPr>
                          <m:ctrlP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2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0070C0"/>
                  </a:solidFill>
                  <a:latin typeface="Tahoma" charset="0"/>
                  <a:ea typeface="Tahoma" charset="0"/>
                  <a:cs typeface="Tahoma" charset="0"/>
                </a:endParaRPr>
              </a:p>
            </p:txBody>
          </p:sp>
        </mc:Choice>
        <mc:Fallback>
          <p:sp>
            <p:nvSpPr>
              <p:cNvPr id="3" name="Tekstvak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3231" y="3552756"/>
                <a:ext cx="6256244" cy="63478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vak 3"/>
              <p:cNvSpPr txBox="1"/>
              <p:nvPr/>
            </p:nvSpPr>
            <p:spPr>
              <a:xfrm>
                <a:off x="2971801" y="4307136"/>
                <a:ext cx="6256244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8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12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𝑎</m:t>
                      </m:r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+</m:t>
                      </m:r>
                      <m:f>
                        <m:fPr>
                          <m:ctrlP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18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12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𝑎</m:t>
                      </m:r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−</m:t>
                      </m:r>
                      <m:f>
                        <m:fPr>
                          <m:ctrlP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3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12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𝑎</m:t>
                      </m:r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−</m:t>
                      </m:r>
                      <m:f>
                        <m:fPr>
                          <m:ctrlP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5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2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+</m:t>
                      </m:r>
                      <m:f>
                        <m:fPr>
                          <m:ctrlP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1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0070C0"/>
                  </a:solidFill>
                  <a:latin typeface="Tahoma" charset="0"/>
                  <a:ea typeface="Tahoma" charset="0"/>
                  <a:cs typeface="Tahoma" charset="0"/>
                </a:endParaRPr>
              </a:p>
            </p:txBody>
          </p:sp>
        </mc:Choice>
        <mc:Fallback>
          <p:sp>
            <p:nvSpPr>
              <p:cNvPr id="4" name="Tekstvak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1" y="4307136"/>
                <a:ext cx="6256244" cy="63478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kstvak 4"/>
              <p:cNvSpPr txBox="1"/>
              <p:nvPr/>
            </p:nvSpPr>
            <p:spPr>
              <a:xfrm>
                <a:off x="2983231" y="5084376"/>
                <a:ext cx="6256244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23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  <a:ea typeface="Tahoma" charset="0"/>
                              <a:cs typeface="Tahoma" charset="0"/>
                            </a:rPr>
                            <m:t>12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𝑎</m:t>
                      </m:r>
                      <m:r>
                        <a:rPr lang="nl-BE" b="0" i="1" smtClean="0">
                          <a:solidFill>
                            <a:srgbClr val="0070C0"/>
                          </a:solidFill>
                          <a:latin typeface="Cambria Math" charset="0"/>
                          <a:ea typeface="Tahoma" charset="0"/>
                          <a:cs typeface="Tahoma" charset="0"/>
                        </a:rPr>
                        <m:t>−4</m:t>
                      </m:r>
                    </m:oMath>
                  </m:oMathPara>
                </a14:m>
                <a:endParaRPr lang="nl-NL" dirty="0">
                  <a:solidFill>
                    <a:srgbClr val="0070C0"/>
                  </a:solidFill>
                  <a:latin typeface="Tahoma" charset="0"/>
                  <a:ea typeface="Tahoma" charset="0"/>
                  <a:cs typeface="Tahoma" charset="0"/>
                </a:endParaRPr>
              </a:p>
            </p:txBody>
          </p:sp>
        </mc:Choice>
        <mc:Fallback>
          <p:sp>
            <p:nvSpPr>
              <p:cNvPr id="5" name="Tekstvak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3231" y="5084376"/>
                <a:ext cx="6256244" cy="63478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6854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Condensspoor">
  <a:themeElements>
    <a:clrScheme name="Condensspoor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Condensspoor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densspoor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18</TotalTime>
  <Words>41</Words>
  <Application>Microsoft Macintosh PowerPoint</Application>
  <PresentationFormat>Diavoorstelling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Cambria Math</vt:lpstr>
      <vt:lpstr>Century Gothic</vt:lpstr>
      <vt:lpstr>Tahoma</vt:lpstr>
      <vt:lpstr>Arial</vt:lpstr>
      <vt:lpstr>Condensspoor</vt:lpstr>
      <vt:lpstr>WEGWERKEN VAN DE HAAKJES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WEGWERKEN VAN DE HAAKJES</dc:title>
  <dc:creator>Gerry Seynaeve</dc:creator>
  <cp:lastModifiedBy>Gerry Seynaeve</cp:lastModifiedBy>
  <cp:revision>4</cp:revision>
  <dcterms:created xsi:type="dcterms:W3CDTF">2015-09-05T14:14:32Z</dcterms:created>
  <dcterms:modified xsi:type="dcterms:W3CDTF">2015-09-05T14:33:01Z</dcterms:modified>
</cp:coreProperties>
</file>