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90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74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8669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295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2445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589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06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2338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854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287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510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840A8-4CFE-410C-AFFF-6500129496D8}" type="datetimeFigureOut">
              <a:rPr lang="nl-BE" smtClean="0"/>
              <a:t>18/01/2015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B726A-9640-43BB-A427-6325212952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330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EVENREDIGHEDEN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CURSUS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3087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12" y="1328737"/>
            <a:ext cx="8639175" cy="420052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686301" y="2844224"/>
            <a:ext cx="779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>
                <a:solidFill>
                  <a:srgbClr val="0000CC"/>
                </a:solidFill>
              </a:rPr>
              <a:t>4</a:t>
            </a:r>
            <a:r>
              <a:rPr lang="nl-BE" sz="3200" dirty="0" smtClean="0">
                <a:solidFill>
                  <a:srgbClr val="0000CC"/>
                </a:solidFill>
              </a:rPr>
              <a:t> </a:t>
            </a:r>
            <a:endParaRPr lang="nl-BE" sz="3200" dirty="0">
              <a:solidFill>
                <a:srgbClr val="0000CC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5548746" y="2844224"/>
            <a:ext cx="727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>
                <a:solidFill>
                  <a:srgbClr val="0000CC"/>
                </a:solidFill>
              </a:rPr>
              <a:t>9 </a:t>
            </a:r>
            <a:endParaRPr lang="nl-BE" sz="3200" dirty="0">
              <a:solidFill>
                <a:srgbClr val="0000CC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6409676" y="2844224"/>
            <a:ext cx="727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>
                <a:solidFill>
                  <a:srgbClr val="0000CC"/>
                </a:solidFill>
              </a:rPr>
              <a:t>16 </a:t>
            </a:r>
            <a:endParaRPr lang="nl-BE" sz="3200" dirty="0">
              <a:solidFill>
                <a:srgbClr val="0000CC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137039" y="2844224"/>
            <a:ext cx="727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>
                <a:solidFill>
                  <a:srgbClr val="0000CC"/>
                </a:solidFill>
              </a:rPr>
              <a:t>3</a:t>
            </a:r>
            <a:r>
              <a:rPr lang="nl-BE" sz="3200" dirty="0" smtClean="0">
                <a:solidFill>
                  <a:srgbClr val="0000CC"/>
                </a:solidFill>
              </a:rPr>
              <a:t>6 </a:t>
            </a:r>
            <a:endParaRPr lang="nl-BE" sz="3200" dirty="0">
              <a:solidFill>
                <a:srgbClr val="0000CC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7864403" y="2844224"/>
            <a:ext cx="102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200" dirty="0" smtClean="0">
                <a:solidFill>
                  <a:srgbClr val="0000CC"/>
                </a:solidFill>
              </a:rPr>
              <a:t>100</a:t>
            </a:r>
            <a:endParaRPr lang="nl-BE" sz="3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688" y="83126"/>
            <a:ext cx="7372624" cy="6691748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2961410" y="3397827"/>
            <a:ext cx="727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0000CC"/>
                </a:solidFill>
              </a:rPr>
              <a:t>100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423554" y="4551218"/>
            <a:ext cx="2265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err="1" smtClean="0">
                <a:solidFill>
                  <a:srgbClr val="0000CC"/>
                </a:solidFill>
              </a:rPr>
              <a:t>middelpuntshoek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5246179" y="3655229"/>
            <a:ext cx="727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0000CC"/>
                </a:solidFill>
              </a:rPr>
              <a:t>100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6306051" y="4102038"/>
            <a:ext cx="1289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0000CC"/>
                </a:solidFill>
              </a:rPr>
              <a:t>rechthoek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6968609" y="6138656"/>
            <a:ext cx="1289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0000CC"/>
                </a:solidFill>
              </a:rPr>
              <a:t>0,5 mm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199785" y="6138656"/>
            <a:ext cx="727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0000CC"/>
                </a:solidFill>
              </a:rPr>
              <a:t>3,6</a:t>
            </a:r>
            <a:endParaRPr lang="nl-BE" dirty="0">
              <a:solidFill>
                <a:srgbClr val="0000CC"/>
              </a:solidFill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3688773" y="4587586"/>
            <a:ext cx="654627" cy="332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983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190" y="57108"/>
            <a:ext cx="7751620" cy="67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03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82" y="675409"/>
            <a:ext cx="8779200" cy="4135582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589810" y="2597728"/>
            <a:ext cx="151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0000CC"/>
                </a:solidFill>
              </a:rPr>
              <a:t>3 ∙ 8 = 4 ∙ 6</a:t>
            </a:r>
            <a:endParaRPr lang="nl-BE" sz="2400" dirty="0">
              <a:solidFill>
                <a:srgbClr val="0000CC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722418" y="3543300"/>
            <a:ext cx="2389909" cy="363682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kstvak 3"/>
          <p:cNvSpPr txBox="1"/>
          <p:nvPr/>
        </p:nvSpPr>
        <p:spPr>
          <a:xfrm>
            <a:off x="5382491" y="2597728"/>
            <a:ext cx="2130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 smtClean="0">
                <a:solidFill>
                  <a:srgbClr val="0000CC"/>
                </a:solidFill>
              </a:rPr>
              <a:t>-2 ∙ (-15) = 5 ∙ 6</a:t>
            </a:r>
            <a:endParaRPr lang="nl-BE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8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63261"/>
            <a:ext cx="8382000" cy="819150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381000" y="1558256"/>
            <a:ext cx="1555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/>
              <a:t>Uitwerken op bord</a:t>
            </a:r>
            <a:endParaRPr lang="nl-BE" sz="1400" dirty="0"/>
          </a:p>
        </p:txBody>
      </p:sp>
    </p:spTree>
    <p:extLst>
      <p:ext uri="{BB962C8B-B14F-4D97-AF65-F5344CB8AC3E}">
        <p14:creationId xmlns:p14="http://schemas.microsoft.com/office/powerpoint/2010/main" val="112785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457" y="0"/>
            <a:ext cx="7258050" cy="157162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849457" y="1703729"/>
            <a:ext cx="1555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400" dirty="0" smtClean="0"/>
              <a:t>Uitwerken op bord</a:t>
            </a:r>
            <a:endParaRPr lang="nl-BE" sz="1400" dirty="0"/>
          </a:p>
        </p:txBody>
      </p:sp>
    </p:spTree>
    <p:extLst>
      <p:ext uri="{BB962C8B-B14F-4D97-AF65-F5344CB8AC3E}">
        <p14:creationId xmlns:p14="http://schemas.microsoft.com/office/powerpoint/2010/main" val="65055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84" y="120794"/>
            <a:ext cx="687705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1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194" y="128587"/>
            <a:ext cx="635317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3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" y="690562"/>
            <a:ext cx="8734425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8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476250"/>
            <a:ext cx="840105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19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37</Words>
  <Application>Microsoft Office PowerPoint</Application>
  <PresentationFormat>Diavoorstelling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EVENREDIGHEDEN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EVENREDIGHEDEN</dc:title>
  <dc:creator>Gerry Seynaeve</dc:creator>
  <cp:lastModifiedBy>Gerry Seynaeve</cp:lastModifiedBy>
  <cp:revision>8</cp:revision>
  <dcterms:created xsi:type="dcterms:W3CDTF">2014-01-20T23:27:01Z</dcterms:created>
  <dcterms:modified xsi:type="dcterms:W3CDTF">2015-01-18T18:37:00Z</dcterms:modified>
</cp:coreProperties>
</file>